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4"/>
  </p:sldMasterIdLst>
  <p:notesMasterIdLst>
    <p:notesMasterId r:id="rId59"/>
  </p:notesMasterIdLst>
  <p:handoutMasterIdLst>
    <p:handoutMasterId r:id="rId60"/>
  </p:handoutMasterIdLst>
  <p:sldIdLst>
    <p:sldId id="343" r:id="rId5"/>
    <p:sldId id="536" r:id="rId6"/>
    <p:sldId id="483" r:id="rId7"/>
    <p:sldId id="541" r:id="rId8"/>
    <p:sldId id="542" r:id="rId9"/>
    <p:sldId id="543" r:id="rId10"/>
    <p:sldId id="538" r:id="rId11"/>
    <p:sldId id="484" r:id="rId12"/>
    <p:sldId id="537" r:id="rId13"/>
    <p:sldId id="544" r:id="rId14"/>
    <p:sldId id="485" r:id="rId15"/>
    <p:sldId id="486" r:id="rId16"/>
    <p:sldId id="487" r:id="rId17"/>
    <p:sldId id="489" r:id="rId18"/>
    <p:sldId id="492" r:id="rId19"/>
    <p:sldId id="493" r:id="rId20"/>
    <p:sldId id="494" r:id="rId21"/>
    <p:sldId id="495" r:id="rId22"/>
    <p:sldId id="496" r:id="rId23"/>
    <p:sldId id="497" r:id="rId24"/>
    <p:sldId id="498" r:id="rId25"/>
    <p:sldId id="499" r:id="rId26"/>
    <p:sldId id="500" r:id="rId27"/>
    <p:sldId id="501" r:id="rId28"/>
    <p:sldId id="502" r:id="rId29"/>
    <p:sldId id="503" r:id="rId30"/>
    <p:sldId id="504" r:id="rId31"/>
    <p:sldId id="505" r:id="rId32"/>
    <p:sldId id="506" r:id="rId33"/>
    <p:sldId id="507" r:id="rId34"/>
    <p:sldId id="508" r:id="rId35"/>
    <p:sldId id="509" r:id="rId36"/>
    <p:sldId id="534" r:id="rId37"/>
    <p:sldId id="510" r:id="rId38"/>
    <p:sldId id="511" r:id="rId39"/>
    <p:sldId id="512" r:id="rId40"/>
    <p:sldId id="513" r:id="rId41"/>
    <p:sldId id="514" r:id="rId42"/>
    <p:sldId id="515" r:id="rId43"/>
    <p:sldId id="516" r:id="rId44"/>
    <p:sldId id="517" r:id="rId45"/>
    <p:sldId id="528" r:id="rId46"/>
    <p:sldId id="529" r:id="rId47"/>
    <p:sldId id="530" r:id="rId48"/>
    <p:sldId id="518" r:id="rId49"/>
    <p:sldId id="519" r:id="rId50"/>
    <p:sldId id="520" r:id="rId51"/>
    <p:sldId id="521" r:id="rId52"/>
    <p:sldId id="522" r:id="rId53"/>
    <p:sldId id="523" r:id="rId54"/>
    <p:sldId id="533" r:id="rId55"/>
    <p:sldId id="531" r:id="rId56"/>
    <p:sldId id="532" r:id="rId57"/>
    <p:sldId id="535" r:id="rId58"/>
  </p:sldIdLst>
  <p:sldSz cx="12192000" cy="6858000"/>
  <p:notesSz cx="6858000" cy="9144000"/>
  <p:embeddedFontLst>
    <p:embeddedFont>
      <p:font typeface="Cambria Math" panose="02040503050406030204" pitchFamily="18" charset="0"/>
      <p:regular r:id="rId61"/>
    </p:embeddedFont>
    <p:embeddedFont>
      <p:font typeface="DIN Light" panose="02020500000000000000"/>
      <p:regular r:id="rId62"/>
    </p:embeddedFont>
    <p:embeddedFont>
      <p:font typeface="DIN-Medium" panose="020B0604020202020204" charset="0"/>
      <p:regular r:id="rId63"/>
      <p:bold r:id="rId64"/>
      <p:italic r:id="rId65"/>
      <p:boldItalic r:id="rId66"/>
    </p:embeddedFont>
    <p:embeddedFont>
      <p:font typeface="Nunito" pitchFamily="2" charset="0"/>
      <p:regular r:id="rId67"/>
      <p:bold r:id="rId68"/>
      <p:italic r:id="rId69"/>
      <p:boldItalic r:id="rId70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782077C-9F62-4924-A4E6-364FCA092ADA}">
          <p14:sldIdLst>
            <p14:sldId id="343"/>
            <p14:sldId id="536"/>
            <p14:sldId id="483"/>
            <p14:sldId id="541"/>
            <p14:sldId id="542"/>
            <p14:sldId id="543"/>
            <p14:sldId id="538"/>
            <p14:sldId id="484"/>
            <p14:sldId id="537"/>
            <p14:sldId id="544"/>
            <p14:sldId id="485"/>
            <p14:sldId id="486"/>
            <p14:sldId id="487"/>
            <p14:sldId id="489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507"/>
            <p14:sldId id="508"/>
            <p14:sldId id="509"/>
            <p14:sldId id="534"/>
            <p14:sldId id="510"/>
            <p14:sldId id="511"/>
            <p14:sldId id="512"/>
            <p14:sldId id="513"/>
            <p14:sldId id="514"/>
            <p14:sldId id="515"/>
            <p14:sldId id="516"/>
            <p14:sldId id="517"/>
            <p14:sldId id="528"/>
            <p14:sldId id="529"/>
            <p14:sldId id="530"/>
            <p14:sldId id="518"/>
            <p14:sldId id="519"/>
            <p14:sldId id="520"/>
            <p14:sldId id="521"/>
            <p14:sldId id="522"/>
            <p14:sldId id="523"/>
            <p14:sldId id="533"/>
            <p14:sldId id="531"/>
            <p14:sldId id="532"/>
            <p14:sldId id="535"/>
          </p14:sldIdLst>
        </p14:section>
        <p14:section name="Supplementary Material" id="{6C3C7935-CE0A-4634-AF41-3A0DD392553C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7C76D17-044D-D837-E63E-4872273B9CA9}" name="Ricardo Ribeiro" initials="RR" userId="S::ricardo.ribeiro@cereneo.foundation::c19abeaa-ba3b-41e3-bb2c-5eda115c73f2" providerId="AD"/>
  <p188:author id="{C17BBA1C-6842-B0F8-B5C2-2FCD2B60BD52}" name="Marwen Mokni" initials="MM" userId="S::marwen.mokni@cereneo.foundation::142017f9-c82c-4b97-9288-8e4c3df20a36" providerId="AD"/>
  <p188:author id="{09F0F424-931D-0CC1-3E5F-F85306E329A1}" name="Tim Unger" initials="TU" userId="S::tim.unger@cereneo.foundation::ae848d61-b82d-4f35-9180-d3ddda126a7e" providerId="AD"/>
  <p188:author id="{FAB07D6E-DC30-5A4C-50EB-4CB6B1604E50}" name="Wohlwend  Ladina" initials="LW" userId="S::ladinaw@ethz.ch::fb373d24-09ac-4e2e-a1b3-85e16b6485f5" providerId="AD"/>
  <p188:author id="{46300476-041B-0C91-613C-1CD4969B7161}" name="Ricardo Ribeiro" initials="RR" userId="S::ricardo.ribeiro@llui.org::c19abeaa-ba3b-41e3-bb2c-5eda115c73f2" providerId="AD"/>
  <p188:author id="{849C6F98-F95F-273D-7A69-EDC7BD6E09BA}" name="Vogel  Abigail" initials="AV" userId="S::vogelab@ethz.ch::5872a438-344e-4bcd-b823-2ffb6c20d75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DFDF"/>
    <a:srgbClr val="69D4D9"/>
    <a:srgbClr val="3D9BFF"/>
    <a:srgbClr val="75B8FF"/>
    <a:srgbClr val="909090"/>
    <a:srgbClr val="CBCBCB"/>
    <a:srgbClr val="D7D7D7"/>
    <a:srgbClr val="DADADA"/>
    <a:srgbClr val="9FCD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882334-1C80-4F19-8373-4C5BE4C4AAB9}" v="1320" dt="2024-05-25T13:37:48.4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653" autoAdjust="0"/>
    <p:restoredTop sz="91206" autoAdjust="0"/>
  </p:normalViewPr>
  <p:slideViewPr>
    <p:cSldViewPr snapToGrid="0">
      <p:cViewPr varScale="1">
        <p:scale>
          <a:sx n="70" d="100"/>
          <a:sy n="70" d="100"/>
        </p:scale>
        <p:origin x="54" y="50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font" Target="fonts/font3.fntdata"/><Relationship Id="rId68" Type="http://schemas.openxmlformats.org/officeDocument/2006/relationships/font" Target="fonts/font8.fntdata"/><Relationship Id="rId76" Type="http://schemas.microsoft.com/office/2015/10/relationships/revisionInfo" Target="revisionInfo.xml"/><Relationship Id="rId7" Type="http://schemas.openxmlformats.org/officeDocument/2006/relationships/slide" Target="slides/slide3.xml"/><Relationship Id="rId71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font" Target="fonts/font6.fntdata"/><Relationship Id="rId7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font" Target="fonts/font1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handoutMaster" Target="handoutMasters/handoutMaster1.xml"/><Relationship Id="rId65" Type="http://schemas.openxmlformats.org/officeDocument/2006/relationships/font" Target="fonts/font5.fntdata"/><Relationship Id="rId73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font" Target="fonts/font4.fntdata"/><Relationship Id="rId69" Type="http://schemas.openxmlformats.org/officeDocument/2006/relationships/font" Target="fonts/font9.fntdata"/><Relationship Id="rId77" Type="http://schemas.microsoft.com/office/2018/10/relationships/authors" Target="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notesMaster" Target="notesMasters/notesMaster1.xml"/><Relationship Id="rId67" Type="http://schemas.openxmlformats.org/officeDocument/2006/relationships/font" Target="fonts/font7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font" Target="fonts/font2.fntdata"/><Relationship Id="rId70" Type="http://schemas.openxmlformats.org/officeDocument/2006/relationships/font" Target="fonts/font10.fntdata"/><Relationship Id="rId75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nis Buckingham" userId="3a417818cd1db291" providerId="LiveId" clId="{43882334-1C80-4F19-8373-4C5BE4C4AAB9}"/>
    <pc:docChg chg="undo redo custSel addSld delSld modSld modMainMaster modSection">
      <pc:chgData name="Denis Buckingham" userId="3a417818cd1db291" providerId="LiveId" clId="{43882334-1C80-4F19-8373-4C5BE4C4AAB9}" dt="2024-05-25T13:38:43.550" v="3765" actId="47"/>
      <pc:docMkLst>
        <pc:docMk/>
      </pc:docMkLst>
      <pc:sldChg chg="addSp delSp modSp mod">
        <pc:chgData name="Denis Buckingham" userId="3a417818cd1db291" providerId="LiveId" clId="{43882334-1C80-4F19-8373-4C5BE4C4AAB9}" dt="2024-05-24T11:31:44.244" v="401" actId="1076"/>
        <pc:sldMkLst>
          <pc:docMk/>
          <pc:sldMk cId="3470925241" sldId="343"/>
        </pc:sldMkLst>
        <pc:spChg chg="add del mod">
          <ac:chgData name="Denis Buckingham" userId="3a417818cd1db291" providerId="LiveId" clId="{43882334-1C80-4F19-8373-4C5BE4C4AAB9}" dt="2024-05-24T07:49:39.634" v="155" actId="1035"/>
          <ac:spMkLst>
            <pc:docMk/>
            <pc:sldMk cId="3470925241" sldId="343"/>
            <ac:spMk id="2" creationId="{00000000-0000-0000-0000-000000000000}"/>
          </ac:spMkLst>
        </pc:spChg>
        <pc:spChg chg="mod">
          <ac:chgData name="Denis Buckingham" userId="3a417818cd1db291" providerId="LiveId" clId="{43882334-1C80-4F19-8373-4C5BE4C4AAB9}" dt="2024-05-24T08:52:31.594" v="255" actId="20577"/>
          <ac:spMkLst>
            <pc:docMk/>
            <pc:sldMk cId="3470925241" sldId="343"/>
            <ac:spMk id="3" creationId="{00000000-0000-0000-0000-000000000000}"/>
          </ac:spMkLst>
        </pc:spChg>
        <pc:spChg chg="mod">
          <ac:chgData name="Denis Buckingham" userId="3a417818cd1db291" providerId="LiveId" clId="{43882334-1C80-4F19-8373-4C5BE4C4AAB9}" dt="2024-05-24T07:25:04.006" v="21" actId="20577"/>
          <ac:spMkLst>
            <pc:docMk/>
            <pc:sldMk cId="3470925241" sldId="343"/>
            <ac:spMk id="5" creationId="{00000000-0000-0000-0000-000000000000}"/>
          </ac:spMkLst>
        </pc:spChg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3470925241" sldId="343"/>
            <ac:spMk id="6" creationId="{00000000-0000-0000-0000-000000000000}"/>
          </ac:spMkLst>
        </pc:spChg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3470925241" sldId="343"/>
            <ac:spMk id="7" creationId="{00000000-0000-0000-0000-000000000000}"/>
          </ac:spMkLst>
        </pc:spChg>
        <pc:spChg chg="mod">
          <ac:chgData name="Denis Buckingham" userId="3a417818cd1db291" providerId="LiveId" clId="{43882334-1C80-4F19-8373-4C5BE4C4AAB9}" dt="2024-05-24T07:49:49.726" v="168" actId="20577"/>
          <ac:spMkLst>
            <pc:docMk/>
            <pc:sldMk cId="3470925241" sldId="343"/>
            <ac:spMk id="8" creationId="{00000000-0000-0000-0000-000000000000}"/>
          </ac:spMkLst>
        </pc:spChg>
        <pc:spChg chg="add del">
          <ac:chgData name="Denis Buckingham" userId="3a417818cd1db291" providerId="LiveId" clId="{43882334-1C80-4F19-8373-4C5BE4C4AAB9}" dt="2024-05-24T07:49:07.327" v="133" actId="478"/>
          <ac:spMkLst>
            <pc:docMk/>
            <pc:sldMk cId="3470925241" sldId="343"/>
            <ac:spMk id="11" creationId="{1C42B7E2-AC71-19B8-F27F-E1945DB1560A}"/>
          </ac:spMkLst>
        </pc:spChg>
        <pc:spChg chg="add del">
          <ac:chgData name="Denis Buckingham" userId="3a417818cd1db291" providerId="LiveId" clId="{43882334-1C80-4F19-8373-4C5BE4C4AAB9}" dt="2024-05-24T07:49:07.327" v="133" actId="478"/>
          <ac:spMkLst>
            <pc:docMk/>
            <pc:sldMk cId="3470925241" sldId="343"/>
            <ac:spMk id="14" creationId="{7FF7C20E-B396-FD5B-5A40-82222CC90DBC}"/>
          </ac:spMkLst>
        </pc:spChg>
        <pc:spChg chg="add mod">
          <ac:chgData name="Denis Buckingham" userId="3a417818cd1db291" providerId="LiveId" clId="{43882334-1C80-4F19-8373-4C5BE4C4AAB9}" dt="2024-05-24T07:49:03.126" v="132" actId="478"/>
          <ac:spMkLst>
            <pc:docMk/>
            <pc:sldMk cId="3470925241" sldId="343"/>
            <ac:spMk id="15" creationId="{78216066-7C06-A7EF-876C-36DE9A60BD01}"/>
          </ac:spMkLst>
        </pc:spChg>
        <pc:spChg chg="add del mod">
          <ac:chgData name="Denis Buckingham" userId="3a417818cd1db291" providerId="LiveId" clId="{43882334-1C80-4F19-8373-4C5BE4C4AAB9}" dt="2024-05-24T11:06:45.016" v="291"/>
          <ac:spMkLst>
            <pc:docMk/>
            <pc:sldMk cId="3470925241" sldId="343"/>
            <ac:spMk id="18" creationId="{5CB82BA2-FE4A-7DAF-A17B-E4799C2D47E2}"/>
          </ac:spMkLst>
        </pc:spChg>
        <pc:spChg chg="add del mod">
          <ac:chgData name="Denis Buckingham" userId="3a417818cd1db291" providerId="LiveId" clId="{43882334-1C80-4F19-8373-4C5BE4C4AAB9}" dt="2024-05-24T11:07:24.055" v="305" actId="478"/>
          <ac:spMkLst>
            <pc:docMk/>
            <pc:sldMk cId="3470925241" sldId="343"/>
            <ac:spMk id="20" creationId="{108B0EFA-A6D7-EDE0-3F6C-10A4FEAA1E28}"/>
          </ac:spMkLst>
        </pc:spChg>
        <pc:spChg chg="add del mod">
          <ac:chgData name="Denis Buckingham" userId="3a417818cd1db291" providerId="LiveId" clId="{43882334-1C80-4F19-8373-4C5BE4C4AAB9}" dt="2024-05-24T11:08:10.573" v="316" actId="478"/>
          <ac:spMkLst>
            <pc:docMk/>
            <pc:sldMk cId="3470925241" sldId="343"/>
            <ac:spMk id="23" creationId="{3A5E877B-9F03-2083-9ED8-6074698F35E9}"/>
          </ac:spMkLst>
        </pc:spChg>
        <pc:picChg chg="add del mod">
          <ac:chgData name="Denis Buckingham" userId="3a417818cd1db291" providerId="LiveId" clId="{43882334-1C80-4F19-8373-4C5BE4C4AAB9}" dt="2024-05-24T07:30:09.665" v="37" actId="21"/>
          <ac:picMkLst>
            <pc:docMk/>
            <pc:sldMk cId="3470925241" sldId="343"/>
            <ac:picMk id="9" creationId="{DE7D7AE9-FB6F-43E7-DF61-C26A3624BCA0}"/>
          </ac:picMkLst>
        </pc:picChg>
        <pc:picChg chg="del">
          <ac:chgData name="Denis Buckingham" userId="3a417818cd1db291" providerId="LiveId" clId="{43882334-1C80-4F19-8373-4C5BE4C4AAB9}" dt="2024-05-24T11:08:19.119" v="317" actId="478"/>
          <ac:picMkLst>
            <pc:docMk/>
            <pc:sldMk cId="3470925241" sldId="343"/>
            <ac:picMk id="10" creationId="{B6422ABD-A76C-A14E-8347-A89516B2CCE7}"/>
          </ac:picMkLst>
        </pc:picChg>
        <pc:picChg chg="add del mod ord">
          <ac:chgData name="Denis Buckingham" userId="3a417818cd1db291" providerId="LiveId" clId="{43882334-1C80-4F19-8373-4C5BE4C4AAB9}" dt="2024-05-24T11:08:06.549" v="314" actId="478"/>
          <ac:picMkLst>
            <pc:docMk/>
            <pc:sldMk cId="3470925241" sldId="343"/>
            <ac:picMk id="12" creationId="{BFB8B2A1-7C09-F52C-5C76-6669241FAC31}"/>
          </ac:picMkLst>
        </pc:picChg>
        <pc:picChg chg="add del mod">
          <ac:chgData name="Denis Buckingham" userId="3a417818cd1db291" providerId="LiveId" clId="{43882334-1C80-4F19-8373-4C5BE4C4AAB9}" dt="2024-05-24T11:31:44.244" v="401" actId="1076"/>
          <ac:picMkLst>
            <pc:docMk/>
            <pc:sldMk cId="3470925241" sldId="343"/>
            <ac:picMk id="17" creationId="{76ABF2CC-0DC0-236B-4235-FC405A058D82}"/>
          </ac:picMkLst>
        </pc:picChg>
        <pc:picChg chg="add mod">
          <ac:chgData name="Denis Buckingham" userId="3a417818cd1db291" providerId="LiveId" clId="{43882334-1C80-4F19-8373-4C5BE4C4AAB9}" dt="2024-05-24T11:07:14.748" v="302"/>
          <ac:picMkLst>
            <pc:docMk/>
            <pc:sldMk cId="3470925241" sldId="343"/>
            <ac:picMk id="21" creationId="{76ABF2CC-0DC0-236B-4235-FC405A058D82}"/>
          </ac:picMkLst>
        </pc:picChg>
        <pc:inkChg chg="add del">
          <ac:chgData name="Denis Buckingham" userId="3a417818cd1db291" providerId="LiveId" clId="{43882334-1C80-4F19-8373-4C5BE4C4AAB9}" dt="2024-05-24T07:49:07.327" v="133" actId="478"/>
          <ac:inkMkLst>
            <pc:docMk/>
            <pc:sldMk cId="3470925241" sldId="343"/>
            <ac:inkMk id="13" creationId="{1120554B-06CF-811B-6696-06FA2E467DD7}"/>
          </ac:inkMkLst>
        </pc:inkChg>
      </pc:sldChg>
      <pc:sldChg chg="addSp delSp modSp mod modTransition delAnim modAnim">
        <pc:chgData name="Denis Buckingham" userId="3a417818cd1db291" providerId="LiveId" clId="{43882334-1C80-4F19-8373-4C5BE4C4AAB9}" dt="2024-05-24T14:38:15.146" v="2802" actId="1035"/>
        <pc:sldMkLst>
          <pc:docMk/>
          <pc:sldMk cId="3258884590" sldId="483"/>
        </pc:sldMkLst>
        <pc:spChg chg="mod">
          <ac:chgData name="Denis Buckingham" userId="3a417818cd1db291" providerId="LiveId" clId="{43882334-1C80-4F19-8373-4C5BE4C4AAB9}" dt="2024-05-24T13:49:05.829" v="2429" actId="14100"/>
          <ac:spMkLst>
            <pc:docMk/>
            <pc:sldMk cId="3258884590" sldId="483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8:29:28.683" v="254" actId="1076"/>
          <ac:spMkLst>
            <pc:docMk/>
            <pc:sldMk cId="3258884590" sldId="483"/>
            <ac:spMk id="3" creationId="{CC11F950-D220-1BE4-47D1-AD7CA47D06FA}"/>
          </ac:spMkLst>
        </pc:spChg>
        <pc:spChg chg="add del mod">
          <ac:chgData name="Denis Buckingham" userId="3a417818cd1db291" providerId="LiveId" clId="{43882334-1C80-4F19-8373-4C5BE4C4AAB9}" dt="2024-05-24T11:23:09.503" v="366" actId="478"/>
          <ac:spMkLst>
            <pc:docMk/>
            <pc:sldMk cId="3258884590" sldId="483"/>
            <ac:spMk id="7" creationId="{C7B91A39-C684-DEF1-4E2C-DF40E3B80BCB}"/>
          </ac:spMkLst>
        </pc:spChg>
        <pc:spChg chg="del">
          <ac:chgData name="Denis Buckingham" userId="3a417818cd1db291" providerId="LiveId" clId="{43882334-1C80-4F19-8373-4C5BE4C4AAB9}" dt="2024-05-24T10:56:15.840" v="263" actId="478"/>
          <ac:spMkLst>
            <pc:docMk/>
            <pc:sldMk cId="3258884590" sldId="483"/>
            <ac:spMk id="10" creationId="{926BE0B7-6526-F596-E7CC-6039F29D9191}"/>
          </ac:spMkLst>
        </pc:spChg>
        <pc:spChg chg="del">
          <ac:chgData name="Denis Buckingham" userId="3a417818cd1db291" providerId="LiveId" clId="{43882334-1C80-4F19-8373-4C5BE4C4AAB9}" dt="2024-05-24T10:56:17.870" v="264" actId="478"/>
          <ac:spMkLst>
            <pc:docMk/>
            <pc:sldMk cId="3258884590" sldId="483"/>
            <ac:spMk id="11" creationId="{E3870307-8523-1352-DD5C-F5ED88B5B95B}"/>
          </ac:spMkLst>
        </pc:spChg>
        <pc:spChg chg="del">
          <ac:chgData name="Denis Buckingham" userId="3a417818cd1db291" providerId="LiveId" clId="{43882334-1C80-4F19-8373-4C5BE4C4AAB9}" dt="2024-05-24T10:56:28.485" v="269" actId="478"/>
          <ac:spMkLst>
            <pc:docMk/>
            <pc:sldMk cId="3258884590" sldId="483"/>
            <ac:spMk id="12" creationId="{A7668FFE-2EAE-C256-A870-29DF6638E937}"/>
          </ac:spMkLst>
        </pc:spChg>
        <pc:spChg chg="del">
          <ac:chgData name="Denis Buckingham" userId="3a417818cd1db291" providerId="LiveId" clId="{43882334-1C80-4F19-8373-4C5BE4C4AAB9}" dt="2024-05-24T10:56:26.529" v="268" actId="478"/>
          <ac:spMkLst>
            <pc:docMk/>
            <pc:sldMk cId="3258884590" sldId="483"/>
            <ac:spMk id="13" creationId="{409D0FE4-B203-B493-49EA-8FA12BE9353D}"/>
          </ac:spMkLst>
        </pc:spChg>
        <pc:spChg chg="del">
          <ac:chgData name="Denis Buckingham" userId="3a417818cd1db291" providerId="LiveId" clId="{43882334-1C80-4F19-8373-4C5BE4C4AAB9}" dt="2024-05-24T10:56:19.910" v="265" actId="478"/>
          <ac:spMkLst>
            <pc:docMk/>
            <pc:sldMk cId="3258884590" sldId="483"/>
            <ac:spMk id="14" creationId="{184733D7-CCA3-6833-C371-DDB27265027F}"/>
          </ac:spMkLst>
        </pc:spChg>
        <pc:spChg chg="del">
          <ac:chgData name="Denis Buckingham" userId="3a417818cd1db291" providerId="LiveId" clId="{43882334-1C80-4F19-8373-4C5BE4C4AAB9}" dt="2024-05-24T10:56:21.800" v="266" actId="478"/>
          <ac:spMkLst>
            <pc:docMk/>
            <pc:sldMk cId="3258884590" sldId="483"/>
            <ac:spMk id="15" creationId="{09341C40-2BB8-68B2-F47A-D096DDD52B54}"/>
          </ac:spMkLst>
        </pc:spChg>
        <pc:spChg chg="del">
          <ac:chgData name="Denis Buckingham" userId="3a417818cd1db291" providerId="LiveId" clId="{43882334-1C80-4F19-8373-4C5BE4C4AAB9}" dt="2024-05-24T10:56:23.791" v="267" actId="478"/>
          <ac:spMkLst>
            <pc:docMk/>
            <pc:sldMk cId="3258884590" sldId="483"/>
            <ac:spMk id="16" creationId="{4F29009D-6879-C337-CB88-2745CFA36E70}"/>
          </ac:spMkLst>
        </pc:spChg>
        <pc:spChg chg="del">
          <ac:chgData name="Denis Buckingham" userId="3a417818cd1db291" providerId="LiveId" clId="{43882334-1C80-4F19-8373-4C5BE4C4AAB9}" dt="2024-05-24T10:56:31.495" v="270" actId="478"/>
          <ac:spMkLst>
            <pc:docMk/>
            <pc:sldMk cId="3258884590" sldId="483"/>
            <ac:spMk id="17" creationId="{AB111913-A02C-E0AA-4321-C2F877B9A8D9}"/>
          </ac:spMkLst>
        </pc:spChg>
        <pc:spChg chg="del">
          <ac:chgData name="Denis Buckingham" userId="3a417818cd1db291" providerId="LiveId" clId="{43882334-1C80-4F19-8373-4C5BE4C4AAB9}" dt="2024-05-24T10:56:49.518" v="277" actId="478"/>
          <ac:spMkLst>
            <pc:docMk/>
            <pc:sldMk cId="3258884590" sldId="483"/>
            <ac:spMk id="18" creationId="{09F8D489-4E4D-ECB7-A52A-35A6E45F0685}"/>
          </ac:spMkLst>
        </pc:spChg>
        <pc:spChg chg="del">
          <ac:chgData name="Denis Buckingham" userId="3a417818cd1db291" providerId="LiveId" clId="{43882334-1C80-4F19-8373-4C5BE4C4AAB9}" dt="2024-05-24T10:56:45.274" v="276" actId="478"/>
          <ac:spMkLst>
            <pc:docMk/>
            <pc:sldMk cId="3258884590" sldId="483"/>
            <ac:spMk id="19" creationId="{F777E5E9-AC9E-3B44-FD93-A42F0F1510C6}"/>
          </ac:spMkLst>
        </pc:spChg>
        <pc:spChg chg="del">
          <ac:chgData name="Denis Buckingham" userId="3a417818cd1db291" providerId="LiveId" clId="{43882334-1C80-4F19-8373-4C5BE4C4AAB9}" dt="2024-05-24T10:56:41.179" v="274" actId="478"/>
          <ac:spMkLst>
            <pc:docMk/>
            <pc:sldMk cId="3258884590" sldId="483"/>
            <ac:spMk id="20" creationId="{C813497A-EB5C-2197-9326-6E2485E6135D}"/>
          </ac:spMkLst>
        </pc:spChg>
        <pc:spChg chg="del">
          <ac:chgData name="Denis Buckingham" userId="3a417818cd1db291" providerId="LiveId" clId="{43882334-1C80-4F19-8373-4C5BE4C4AAB9}" dt="2024-05-24T10:56:39.474" v="273" actId="478"/>
          <ac:spMkLst>
            <pc:docMk/>
            <pc:sldMk cId="3258884590" sldId="483"/>
            <ac:spMk id="21" creationId="{DC91CDF2-1613-CA87-9155-221C18C894B1}"/>
          </ac:spMkLst>
        </pc:spChg>
        <pc:spChg chg="del">
          <ac:chgData name="Denis Buckingham" userId="3a417818cd1db291" providerId="LiveId" clId="{43882334-1C80-4F19-8373-4C5BE4C4AAB9}" dt="2024-05-24T10:56:37.655" v="272" actId="478"/>
          <ac:spMkLst>
            <pc:docMk/>
            <pc:sldMk cId="3258884590" sldId="483"/>
            <ac:spMk id="22" creationId="{1F8AF479-9E37-5ACE-F16B-42631CD9D26A}"/>
          </ac:spMkLst>
        </pc:spChg>
        <pc:spChg chg="del">
          <ac:chgData name="Denis Buckingham" userId="3a417818cd1db291" providerId="LiveId" clId="{43882334-1C80-4F19-8373-4C5BE4C4AAB9}" dt="2024-05-24T10:54:14.233" v="262" actId="478"/>
          <ac:spMkLst>
            <pc:docMk/>
            <pc:sldMk cId="3258884590" sldId="483"/>
            <ac:spMk id="23" creationId="{C397D58D-628D-E1AE-CBE1-74A742D1201B}"/>
          </ac:spMkLst>
        </pc:spChg>
        <pc:spChg chg="del">
          <ac:chgData name="Denis Buckingham" userId="3a417818cd1db291" providerId="LiveId" clId="{43882334-1C80-4F19-8373-4C5BE4C4AAB9}" dt="2024-05-24T10:56:43.753" v="275" actId="478"/>
          <ac:spMkLst>
            <pc:docMk/>
            <pc:sldMk cId="3258884590" sldId="483"/>
            <ac:spMk id="25" creationId="{68C99C16-85AD-BAB4-A105-0D7E7312AEEB}"/>
          </ac:spMkLst>
        </pc:spChg>
        <pc:spChg chg="del">
          <ac:chgData name="Denis Buckingham" userId="3a417818cd1db291" providerId="LiveId" clId="{43882334-1C80-4F19-8373-4C5BE4C4AAB9}" dt="2024-05-24T10:56:35.997" v="271" actId="478"/>
          <ac:spMkLst>
            <pc:docMk/>
            <pc:sldMk cId="3258884590" sldId="483"/>
            <ac:spMk id="26" creationId="{874BFD95-79AD-E10F-EEE3-63E5844DDFE8}"/>
          </ac:spMkLst>
        </pc:spChg>
        <pc:spChg chg="add mod">
          <ac:chgData name="Denis Buckingham" userId="3a417818cd1db291" providerId="LiveId" clId="{43882334-1C80-4F19-8373-4C5BE4C4AAB9}" dt="2024-05-24T14:18:52.033" v="2691" actId="1076"/>
          <ac:spMkLst>
            <pc:docMk/>
            <pc:sldMk cId="3258884590" sldId="483"/>
            <ac:spMk id="29" creationId="{192E440C-61D5-B1A8-5982-0D8BD2EA7099}"/>
          </ac:spMkLst>
        </pc:spChg>
        <pc:spChg chg="add mod">
          <ac:chgData name="Denis Buckingham" userId="3a417818cd1db291" providerId="LiveId" clId="{43882334-1C80-4F19-8373-4C5BE4C4AAB9}" dt="2024-05-24T14:18:52.033" v="2691" actId="1076"/>
          <ac:spMkLst>
            <pc:docMk/>
            <pc:sldMk cId="3258884590" sldId="483"/>
            <ac:spMk id="30" creationId="{78D67D62-CCBF-A5D3-79B4-D5A09E45B069}"/>
          </ac:spMkLst>
        </pc:spChg>
        <pc:spChg chg="add mod">
          <ac:chgData name="Denis Buckingham" userId="3a417818cd1db291" providerId="LiveId" clId="{43882334-1C80-4F19-8373-4C5BE4C4AAB9}" dt="2024-05-24T14:18:52.033" v="2691" actId="1076"/>
          <ac:spMkLst>
            <pc:docMk/>
            <pc:sldMk cId="3258884590" sldId="483"/>
            <ac:spMk id="31" creationId="{AB854460-3BE5-2302-5CA1-04F87F947E7B}"/>
          </ac:spMkLst>
        </pc:spChg>
        <pc:spChg chg="add mod">
          <ac:chgData name="Denis Buckingham" userId="3a417818cd1db291" providerId="LiveId" clId="{43882334-1C80-4F19-8373-4C5BE4C4AAB9}" dt="2024-05-24T11:44:47.265" v="468"/>
          <ac:spMkLst>
            <pc:docMk/>
            <pc:sldMk cId="3258884590" sldId="483"/>
            <ac:spMk id="3072" creationId="{912E49F1-BDA0-11D7-1C9D-C63626E4BEA7}"/>
          </ac:spMkLst>
        </pc:spChg>
        <pc:spChg chg="add mod">
          <ac:chgData name="Denis Buckingham" userId="3a417818cd1db291" providerId="LiveId" clId="{43882334-1C80-4F19-8373-4C5BE4C4AAB9}" dt="2024-05-24T14:18:52.033" v="2691" actId="1076"/>
          <ac:spMkLst>
            <pc:docMk/>
            <pc:sldMk cId="3258884590" sldId="483"/>
            <ac:spMk id="3073" creationId="{EE4D855B-29DD-AF6C-1836-F82675C81FD0}"/>
          </ac:spMkLst>
        </pc:spChg>
        <pc:spChg chg="add mod">
          <ac:chgData name="Denis Buckingham" userId="3a417818cd1db291" providerId="LiveId" clId="{43882334-1C80-4F19-8373-4C5BE4C4AAB9}" dt="2024-05-24T11:46:56.618" v="496" actId="1076"/>
          <ac:spMkLst>
            <pc:docMk/>
            <pc:sldMk cId="3258884590" sldId="483"/>
            <ac:spMk id="3077" creationId="{585E865E-994C-3852-46F1-2DB3F469DF61}"/>
          </ac:spMkLst>
        </pc:spChg>
        <pc:spChg chg="add mod">
          <ac:chgData name="Denis Buckingham" userId="3a417818cd1db291" providerId="LiveId" clId="{43882334-1C80-4F19-8373-4C5BE4C4AAB9}" dt="2024-05-24T11:46:21.919" v="491"/>
          <ac:spMkLst>
            <pc:docMk/>
            <pc:sldMk cId="3258884590" sldId="483"/>
            <ac:spMk id="3078" creationId="{E5BBC945-9EF3-DF2A-7932-D10E10C0F3BF}"/>
          </ac:spMkLst>
        </pc:spChg>
        <pc:spChg chg="add mod">
          <ac:chgData name="Denis Buckingham" userId="3a417818cd1db291" providerId="LiveId" clId="{43882334-1C80-4F19-8373-4C5BE4C4AAB9}" dt="2024-05-24T14:18:52.033" v="2691" actId="1076"/>
          <ac:spMkLst>
            <pc:docMk/>
            <pc:sldMk cId="3258884590" sldId="483"/>
            <ac:spMk id="3079" creationId="{36826497-D2A3-5B81-6327-7F7B06E4AE59}"/>
          </ac:spMkLst>
        </pc:spChg>
        <pc:spChg chg="add mod">
          <ac:chgData name="Denis Buckingham" userId="3a417818cd1db291" providerId="LiveId" clId="{43882334-1C80-4F19-8373-4C5BE4C4AAB9}" dt="2024-05-24T14:18:52.033" v="2691" actId="1076"/>
          <ac:spMkLst>
            <pc:docMk/>
            <pc:sldMk cId="3258884590" sldId="483"/>
            <ac:spMk id="3080" creationId="{D824A4B7-3858-7CE3-4DE8-D057AD134BA9}"/>
          </ac:spMkLst>
        </pc:spChg>
        <pc:spChg chg="add mod ord">
          <ac:chgData name="Denis Buckingham" userId="3a417818cd1db291" providerId="LiveId" clId="{43882334-1C80-4F19-8373-4C5BE4C4AAB9}" dt="2024-05-24T14:18:52.033" v="2691" actId="1076"/>
          <ac:spMkLst>
            <pc:docMk/>
            <pc:sldMk cId="3258884590" sldId="483"/>
            <ac:spMk id="3090" creationId="{D47B8F33-D735-5CDB-4080-6EA5DB80F5A8}"/>
          </ac:spMkLst>
        </pc:spChg>
        <pc:spChg chg="add mod">
          <ac:chgData name="Denis Buckingham" userId="3a417818cd1db291" providerId="LiveId" clId="{43882334-1C80-4F19-8373-4C5BE4C4AAB9}" dt="2024-05-24T12:28:28.955" v="1018" actId="20577"/>
          <ac:spMkLst>
            <pc:docMk/>
            <pc:sldMk cId="3258884590" sldId="483"/>
            <ac:spMk id="3092" creationId="{6C0CA1B9-4780-5699-8380-82071987F86D}"/>
          </ac:spMkLst>
        </pc:spChg>
        <pc:spChg chg="add del mod topLvl">
          <ac:chgData name="Denis Buckingham" userId="3a417818cd1db291" providerId="LiveId" clId="{43882334-1C80-4F19-8373-4C5BE4C4AAB9}" dt="2024-05-24T13:08:59.116" v="2252" actId="408"/>
          <ac:spMkLst>
            <pc:docMk/>
            <pc:sldMk cId="3258884590" sldId="483"/>
            <ac:spMk id="3093" creationId="{81B495BD-27E4-21F0-421A-8654E3935132}"/>
          </ac:spMkLst>
        </pc:spChg>
        <pc:spChg chg="add del">
          <ac:chgData name="Denis Buckingham" userId="3a417818cd1db291" providerId="LiveId" clId="{43882334-1C80-4F19-8373-4C5BE4C4AAB9}" dt="2024-05-24T12:05:14.534" v="751" actId="478"/>
          <ac:spMkLst>
            <pc:docMk/>
            <pc:sldMk cId="3258884590" sldId="483"/>
            <ac:spMk id="3094" creationId="{D8F5D698-F9A1-DD2B-9683-DB675286DD9A}"/>
          </ac:spMkLst>
        </pc:spChg>
        <pc:spChg chg="add mod">
          <ac:chgData name="Denis Buckingham" userId="3a417818cd1db291" providerId="LiveId" clId="{43882334-1C80-4F19-8373-4C5BE4C4AAB9}" dt="2024-05-24T12:08:48.315" v="790" actId="1076"/>
          <ac:spMkLst>
            <pc:docMk/>
            <pc:sldMk cId="3258884590" sldId="483"/>
            <ac:spMk id="3097" creationId="{9A7FD432-D738-C6F3-0AFF-1A86C900298F}"/>
          </ac:spMkLst>
        </pc:spChg>
        <pc:spChg chg="add del mod">
          <ac:chgData name="Denis Buckingham" userId="3a417818cd1db291" providerId="LiveId" clId="{43882334-1C80-4F19-8373-4C5BE4C4AAB9}" dt="2024-05-24T12:08:55.686" v="791" actId="478"/>
          <ac:spMkLst>
            <pc:docMk/>
            <pc:sldMk cId="3258884590" sldId="483"/>
            <ac:spMk id="3098" creationId="{2937D7C7-191B-F60F-97DB-137517AE3EC1}"/>
          </ac:spMkLst>
        </pc:spChg>
        <pc:spChg chg="add">
          <ac:chgData name="Denis Buckingham" userId="3a417818cd1db291" providerId="LiveId" clId="{43882334-1C80-4F19-8373-4C5BE4C4AAB9}" dt="2024-05-24T12:07:44.185" v="782"/>
          <ac:spMkLst>
            <pc:docMk/>
            <pc:sldMk cId="3258884590" sldId="483"/>
            <ac:spMk id="3099" creationId="{A41DBFAD-FD96-9A4E-6AD1-EF9F9DEEA641}"/>
          </ac:spMkLst>
        </pc:spChg>
        <pc:spChg chg="add del mod">
          <ac:chgData name="Denis Buckingham" userId="3a417818cd1db291" providerId="LiveId" clId="{43882334-1C80-4F19-8373-4C5BE4C4AAB9}" dt="2024-05-24T12:12:23.918" v="874" actId="478"/>
          <ac:spMkLst>
            <pc:docMk/>
            <pc:sldMk cId="3258884590" sldId="483"/>
            <ac:spMk id="3100" creationId="{6D24168C-5A0B-C575-CF23-5DF3EA99AAD2}"/>
          </ac:spMkLst>
        </pc:spChg>
        <pc:spChg chg="add mod topLvl">
          <ac:chgData name="Denis Buckingham" userId="3a417818cd1db291" providerId="LiveId" clId="{43882334-1C80-4F19-8373-4C5BE4C4AAB9}" dt="2024-05-24T13:08:59.116" v="2252" actId="408"/>
          <ac:spMkLst>
            <pc:docMk/>
            <pc:sldMk cId="3258884590" sldId="483"/>
            <ac:spMk id="3101" creationId="{07CB0A9F-D2ED-C225-C4D7-B822FB8A58E3}"/>
          </ac:spMkLst>
        </pc:spChg>
        <pc:spChg chg="add mod">
          <ac:chgData name="Denis Buckingham" userId="3a417818cd1db291" providerId="LiveId" clId="{43882334-1C80-4F19-8373-4C5BE4C4AAB9}" dt="2024-05-24T12:19:57.494" v="994" actId="1076"/>
          <ac:spMkLst>
            <pc:docMk/>
            <pc:sldMk cId="3258884590" sldId="483"/>
            <ac:spMk id="3103" creationId="{588FA812-C77B-B69C-B531-0582AA2470B3}"/>
          </ac:spMkLst>
        </pc:spChg>
        <pc:spChg chg="mod ord">
          <ac:chgData name="Denis Buckingham" userId="3a417818cd1db291" providerId="LiveId" clId="{43882334-1C80-4F19-8373-4C5BE4C4AAB9}" dt="2024-05-24T13:08:58.768" v="2251" actId="14100"/>
          <ac:spMkLst>
            <pc:docMk/>
            <pc:sldMk cId="3258884590" sldId="483"/>
            <ac:spMk id="3106" creationId="{75CD54D2-401C-8A91-D2CF-2422610C31B4}"/>
          </ac:spMkLst>
        </pc:spChg>
        <pc:spChg chg="mod ord">
          <ac:chgData name="Denis Buckingham" userId="3a417818cd1db291" providerId="LiveId" clId="{43882334-1C80-4F19-8373-4C5BE4C4AAB9}" dt="2024-05-24T13:08:58.768" v="2251" actId="14100"/>
          <ac:spMkLst>
            <pc:docMk/>
            <pc:sldMk cId="3258884590" sldId="483"/>
            <ac:spMk id="3108" creationId="{B65A464A-14FD-8411-E997-2B8B889435EB}"/>
          </ac:spMkLst>
        </pc:spChg>
        <pc:grpChg chg="add mod">
          <ac:chgData name="Denis Buckingham" userId="3a417818cd1db291" providerId="LiveId" clId="{43882334-1C80-4F19-8373-4C5BE4C4AAB9}" dt="2024-05-24T14:18:52.033" v="2691" actId="1076"/>
          <ac:grpSpMkLst>
            <pc:docMk/>
            <pc:sldMk cId="3258884590" sldId="483"/>
            <ac:grpSpMk id="3081" creationId="{315CDABC-74AF-F0F2-4251-B9EA037D9CFF}"/>
          </ac:grpSpMkLst>
        </pc:grpChg>
        <pc:grpChg chg="add mod">
          <ac:chgData name="Denis Buckingham" userId="3a417818cd1db291" providerId="LiveId" clId="{43882334-1C80-4F19-8373-4C5BE4C4AAB9}" dt="2024-05-24T14:18:52.033" v="2691" actId="1076"/>
          <ac:grpSpMkLst>
            <pc:docMk/>
            <pc:sldMk cId="3258884590" sldId="483"/>
            <ac:grpSpMk id="3082" creationId="{FE5FD65D-ED1E-7841-0960-74E9C1154960}"/>
          </ac:grpSpMkLst>
        </pc:grpChg>
        <pc:grpChg chg="add mod">
          <ac:chgData name="Denis Buckingham" userId="3a417818cd1db291" providerId="LiveId" clId="{43882334-1C80-4F19-8373-4C5BE4C4AAB9}" dt="2024-05-24T14:18:52.033" v="2691" actId="1076"/>
          <ac:grpSpMkLst>
            <pc:docMk/>
            <pc:sldMk cId="3258884590" sldId="483"/>
            <ac:grpSpMk id="3083" creationId="{657A2FB8-3757-75CA-4DDF-57BFC68F1FF5}"/>
          </ac:grpSpMkLst>
        </pc:grpChg>
        <pc:grpChg chg="add mod">
          <ac:chgData name="Denis Buckingham" userId="3a417818cd1db291" providerId="LiveId" clId="{43882334-1C80-4F19-8373-4C5BE4C4AAB9}" dt="2024-05-24T14:18:52.033" v="2691" actId="1076"/>
          <ac:grpSpMkLst>
            <pc:docMk/>
            <pc:sldMk cId="3258884590" sldId="483"/>
            <ac:grpSpMk id="3089" creationId="{A5D795B3-EC03-B3CB-338B-826B932EA616}"/>
          </ac:grpSpMkLst>
        </pc:grpChg>
        <pc:grpChg chg="add del mod">
          <ac:chgData name="Denis Buckingham" userId="3a417818cd1db291" providerId="LiveId" clId="{43882334-1C80-4F19-8373-4C5BE4C4AAB9}" dt="2024-05-24T14:20:57.892" v="2701" actId="478"/>
          <ac:grpSpMkLst>
            <pc:docMk/>
            <pc:sldMk cId="3258884590" sldId="483"/>
            <ac:grpSpMk id="3091" creationId="{5058E58D-2787-31A5-859A-B6A29D223091}"/>
          </ac:grpSpMkLst>
        </pc:grpChg>
        <pc:grpChg chg="add del mod">
          <ac:chgData name="Denis Buckingham" userId="3a417818cd1db291" providerId="LiveId" clId="{43882334-1C80-4F19-8373-4C5BE4C4AAB9}" dt="2024-05-24T12:16:02.566" v="933" actId="165"/>
          <ac:grpSpMkLst>
            <pc:docMk/>
            <pc:sldMk cId="3258884590" sldId="483"/>
            <ac:grpSpMk id="3102" creationId="{CA48DF9A-B087-BE6B-D9A2-423777394194}"/>
          </ac:grpSpMkLst>
        </pc:grpChg>
        <pc:grpChg chg="add del mod">
          <ac:chgData name="Denis Buckingham" userId="3a417818cd1db291" providerId="LiveId" clId="{43882334-1C80-4F19-8373-4C5BE4C4AAB9}" dt="2024-05-24T14:21:02.563" v="2702" actId="478"/>
          <ac:grpSpMkLst>
            <pc:docMk/>
            <pc:sldMk cId="3258884590" sldId="483"/>
            <ac:grpSpMk id="3104" creationId="{6776EAA5-80ED-1DA3-5774-FBF7D8831F3F}"/>
          </ac:grpSpMkLst>
        </pc:grpChg>
        <pc:grpChg chg="add mod topLvl">
          <ac:chgData name="Denis Buckingham" userId="3a417818cd1db291" providerId="LiveId" clId="{43882334-1C80-4F19-8373-4C5BE4C4AAB9}" dt="2024-05-24T13:08:58.768" v="2251" actId="14100"/>
          <ac:grpSpMkLst>
            <pc:docMk/>
            <pc:sldMk cId="3258884590" sldId="483"/>
            <ac:grpSpMk id="3105" creationId="{32E69031-8DCD-3733-2C60-DCAAA676ACF1}"/>
          </ac:grpSpMkLst>
        </pc:grpChg>
        <pc:grpChg chg="add mod">
          <ac:chgData name="Denis Buckingham" userId="3a417818cd1db291" providerId="LiveId" clId="{43882334-1C80-4F19-8373-4C5BE4C4AAB9}" dt="2024-05-24T12:46:47.262" v="1328" actId="164"/>
          <ac:grpSpMkLst>
            <pc:docMk/>
            <pc:sldMk cId="3258884590" sldId="483"/>
            <ac:grpSpMk id="3118" creationId="{7BE448C4-615A-0876-5FDB-9D267EF77291}"/>
          </ac:grpSpMkLst>
        </pc:grpChg>
        <pc:grpChg chg="add mod">
          <ac:chgData name="Denis Buckingham" userId="3a417818cd1db291" providerId="LiveId" clId="{43882334-1C80-4F19-8373-4C5BE4C4AAB9}" dt="2024-05-24T12:48:17.325" v="1390" actId="164"/>
          <ac:grpSpMkLst>
            <pc:docMk/>
            <pc:sldMk cId="3258884590" sldId="483"/>
            <ac:grpSpMk id="3119" creationId="{BF5A9C76-83EE-0CCD-6C8D-35A7ED80B62B}"/>
          </ac:grpSpMkLst>
        </pc:grpChg>
        <pc:grpChg chg="add mod">
          <ac:chgData name="Denis Buckingham" userId="3a417818cd1db291" providerId="LiveId" clId="{43882334-1C80-4F19-8373-4C5BE4C4AAB9}" dt="2024-05-24T13:01:34.740" v="1944" actId="164"/>
          <ac:grpSpMkLst>
            <pc:docMk/>
            <pc:sldMk cId="3258884590" sldId="483"/>
            <ac:grpSpMk id="3122" creationId="{F693B4B5-F0B1-CDBA-C0AC-79339EDBAE47}"/>
          </ac:grpSpMkLst>
        </pc:grpChg>
        <pc:grpChg chg="add del mod ord topLvl">
          <ac:chgData name="Denis Buckingham" userId="3a417818cd1db291" providerId="LiveId" clId="{43882334-1C80-4F19-8373-4C5BE4C4AAB9}" dt="2024-05-24T13:04:00.597" v="1998" actId="165"/>
          <ac:grpSpMkLst>
            <pc:docMk/>
            <pc:sldMk cId="3258884590" sldId="483"/>
            <ac:grpSpMk id="3123" creationId="{B03546BE-6B39-5C5A-53A5-C0331F2AC475}"/>
          </ac:grpSpMkLst>
        </pc:grpChg>
        <pc:grpChg chg="add del mod topLvl">
          <ac:chgData name="Denis Buckingham" userId="3a417818cd1db291" providerId="LiveId" clId="{43882334-1C80-4F19-8373-4C5BE4C4AAB9}" dt="2024-05-24T13:09:04.408" v="2254" actId="478"/>
          <ac:grpSpMkLst>
            <pc:docMk/>
            <pc:sldMk cId="3258884590" sldId="483"/>
            <ac:grpSpMk id="3124" creationId="{D367D55A-3CED-1F50-F5FE-51744D200637}"/>
          </ac:grpSpMkLst>
        </pc:grpChg>
        <pc:grpChg chg="add del mod">
          <ac:chgData name="Denis Buckingham" userId="3a417818cd1db291" providerId="LiveId" clId="{43882334-1C80-4F19-8373-4C5BE4C4AAB9}" dt="2024-05-24T13:03:49.291" v="1996" actId="165"/>
          <ac:grpSpMkLst>
            <pc:docMk/>
            <pc:sldMk cId="3258884590" sldId="483"/>
            <ac:grpSpMk id="3125" creationId="{5685B0CB-BB62-45C9-7D8A-A7FDAF0BEDEE}"/>
          </ac:grpSpMkLst>
        </pc:grpChg>
        <pc:grpChg chg="add mod">
          <ac:chgData name="Denis Buckingham" userId="3a417818cd1db291" providerId="LiveId" clId="{43882334-1C80-4F19-8373-4C5BE4C4AAB9}" dt="2024-05-24T13:08:58.768" v="2251" actId="14100"/>
          <ac:grpSpMkLst>
            <pc:docMk/>
            <pc:sldMk cId="3258884590" sldId="483"/>
            <ac:grpSpMk id="3126" creationId="{10A516FC-3979-B833-75E4-CF65B3A1E180}"/>
          </ac:grpSpMkLst>
        </pc:grpChg>
        <pc:grpChg chg="add mod">
          <ac:chgData name="Denis Buckingham" userId="3a417818cd1db291" providerId="LiveId" clId="{43882334-1C80-4F19-8373-4C5BE4C4AAB9}" dt="2024-05-24T13:08:58.768" v="2251" actId="14100"/>
          <ac:grpSpMkLst>
            <pc:docMk/>
            <pc:sldMk cId="3258884590" sldId="483"/>
            <ac:grpSpMk id="3127" creationId="{2FC88549-A55F-1CD2-0DEA-C21E320BE483}"/>
          </ac:grpSpMkLst>
        </pc:grpChg>
        <pc:grpChg chg="add del mod">
          <ac:chgData name="Denis Buckingham" userId="3a417818cd1db291" providerId="LiveId" clId="{43882334-1C80-4F19-8373-4C5BE4C4AAB9}" dt="2024-05-24T14:21:06.504" v="2703" actId="478"/>
          <ac:grpSpMkLst>
            <pc:docMk/>
            <pc:sldMk cId="3258884590" sldId="483"/>
            <ac:grpSpMk id="3128" creationId="{8AFA6327-B36D-C946-D074-BB6271FDBBD9}"/>
          </ac:grpSpMkLst>
        </pc:grpChg>
        <pc:graphicFrameChg chg="add del mod">
          <ac:chgData name="Denis Buckingham" userId="3a417818cd1db291" providerId="LiveId" clId="{43882334-1C80-4F19-8373-4C5BE4C4AAB9}" dt="2024-05-24T08:00:35.381" v="213" actId="478"/>
          <ac:graphicFrameMkLst>
            <pc:docMk/>
            <pc:sldMk cId="3258884590" sldId="483"/>
            <ac:graphicFrameMk id="4" creationId="{3B8E7D59-3A82-8892-A3A6-2EF29DEDDCD3}"/>
          </ac:graphicFrameMkLst>
        </pc:graphicFrameChg>
        <pc:graphicFrameChg chg="add mod">
          <ac:chgData name="Denis Buckingham" userId="3a417818cd1db291" providerId="LiveId" clId="{43882334-1C80-4F19-8373-4C5BE4C4AAB9}" dt="2024-05-24T14:38:15.146" v="2802" actId="1035"/>
          <ac:graphicFrameMkLst>
            <pc:docMk/>
            <pc:sldMk cId="3258884590" sldId="483"/>
            <ac:graphicFrameMk id="6" creationId="{EF7ABAB5-8F8A-99AC-470E-3D14AD16C1BA}"/>
          </ac:graphicFrameMkLst>
        </pc:graphicFrameChg>
        <pc:picChg chg="del mod">
          <ac:chgData name="Denis Buckingham" userId="3a417818cd1db291" providerId="LiveId" clId="{43882334-1C80-4F19-8373-4C5BE4C4AAB9}" dt="2024-05-24T10:59:55.198" v="278" actId="478"/>
          <ac:picMkLst>
            <pc:docMk/>
            <pc:sldMk cId="3258884590" sldId="483"/>
            <ac:picMk id="5" creationId="{2743F512-7A1E-5C1E-F1AD-27ED95DE3B6F}"/>
          </ac:picMkLst>
        </pc:picChg>
        <pc:picChg chg="add del mod">
          <ac:chgData name="Denis Buckingham" userId="3a417818cd1db291" providerId="LiveId" clId="{43882334-1C80-4F19-8373-4C5BE4C4AAB9}" dt="2024-05-24T08:29:04.363" v="248" actId="478"/>
          <ac:picMkLst>
            <pc:docMk/>
            <pc:sldMk cId="3258884590" sldId="483"/>
            <ac:picMk id="9" creationId="{DE7D7AE9-FB6F-43E7-DF61-C26A3624BCA0}"/>
          </ac:picMkLst>
        </pc:picChg>
        <pc:picChg chg="add del mod">
          <ac:chgData name="Denis Buckingham" userId="3a417818cd1db291" providerId="LiveId" clId="{43882334-1C80-4F19-8373-4C5BE4C4AAB9}" dt="2024-05-24T13:00:56.910" v="1942" actId="478"/>
          <ac:picMkLst>
            <pc:docMk/>
            <pc:sldMk cId="3258884590" sldId="483"/>
            <ac:picMk id="27" creationId="{2AF23B5A-3554-3AAD-0E46-C96ADD390BB6}"/>
          </ac:picMkLst>
        </pc:picChg>
        <pc:picChg chg="add mod">
          <ac:chgData name="Denis Buckingham" userId="3a417818cd1db291" providerId="LiveId" clId="{43882334-1C80-4F19-8373-4C5BE4C4AAB9}" dt="2024-05-24T14:18:52.033" v="2691" actId="1076"/>
          <ac:picMkLst>
            <pc:docMk/>
            <pc:sldMk cId="3258884590" sldId="483"/>
            <ac:picMk id="28" creationId="{D342AC8A-9AAD-D7D5-B846-6D69BB03DC93}"/>
          </ac:picMkLst>
        </pc:picChg>
        <pc:picChg chg="add mod">
          <ac:chgData name="Denis Buckingham" userId="3a417818cd1db291" providerId="LiveId" clId="{43882334-1C80-4F19-8373-4C5BE4C4AAB9}" dt="2024-05-24T14:18:52.033" v="2691" actId="1076"/>
          <ac:picMkLst>
            <pc:docMk/>
            <pc:sldMk cId="3258884590" sldId="483"/>
            <ac:picMk id="3074" creationId="{9D6E5CBE-D717-2CAA-9BB5-D15B03D4E19D}"/>
          </ac:picMkLst>
        </pc:picChg>
        <pc:picChg chg="add del mod">
          <ac:chgData name="Denis Buckingham" userId="3a417818cd1db291" providerId="LiveId" clId="{43882334-1C80-4F19-8373-4C5BE4C4AAB9}" dt="2024-05-24T14:18:52.033" v="2691" actId="1076"/>
          <ac:picMkLst>
            <pc:docMk/>
            <pc:sldMk cId="3258884590" sldId="483"/>
            <ac:picMk id="3075" creationId="{619F4A25-0CA6-31F8-F401-52ECEE749978}"/>
          </ac:picMkLst>
        </pc:picChg>
        <pc:picChg chg="add mod">
          <ac:chgData name="Denis Buckingham" userId="3a417818cd1db291" providerId="LiveId" clId="{43882334-1C80-4F19-8373-4C5BE4C4AAB9}" dt="2024-05-24T11:46:21.919" v="491"/>
          <ac:picMkLst>
            <pc:docMk/>
            <pc:sldMk cId="3258884590" sldId="483"/>
            <ac:picMk id="3076" creationId="{875FDAEE-12F9-E56C-CCB0-BA20F7118207}"/>
          </ac:picMkLst>
        </pc:picChg>
        <pc:picChg chg="add mod topLvl">
          <ac:chgData name="Denis Buckingham" userId="3a417818cd1db291" providerId="LiveId" clId="{43882334-1C80-4F19-8373-4C5BE4C4AAB9}" dt="2024-05-24T13:08:59.116" v="2252" actId="408"/>
          <ac:picMkLst>
            <pc:docMk/>
            <pc:sldMk cId="3258884590" sldId="483"/>
            <ac:picMk id="3096" creationId="{010BD587-16E4-1ABE-B5FF-C946AA28D662}"/>
          </ac:picMkLst>
        </pc:picChg>
        <pc:picChg chg="del mod">
          <ac:chgData name="Denis Buckingham" userId="3a417818cd1db291" providerId="LiveId" clId="{43882334-1C80-4F19-8373-4C5BE4C4AAB9}" dt="2024-05-24T12:30:50.707" v="1019" actId="478"/>
          <ac:picMkLst>
            <pc:docMk/>
            <pc:sldMk cId="3258884590" sldId="483"/>
            <ac:picMk id="3107" creationId="{0207F6F4-CE10-C618-1A59-FE151C35E207}"/>
          </ac:picMkLst>
        </pc:picChg>
        <pc:picChg chg="add mod ord topLvl">
          <ac:chgData name="Denis Buckingham" userId="3a417818cd1db291" providerId="LiveId" clId="{43882334-1C80-4F19-8373-4C5BE4C4AAB9}" dt="2024-05-24T13:08:58.768" v="2251" actId="14100"/>
          <ac:picMkLst>
            <pc:docMk/>
            <pc:sldMk cId="3258884590" sldId="483"/>
            <ac:picMk id="3110" creationId="{2513B16D-CF15-4B8F-BE80-B7A2B9AD3A14}"/>
          </ac:picMkLst>
        </pc:picChg>
        <pc:picChg chg="add del mod ord">
          <ac:chgData name="Denis Buckingham" userId="3a417818cd1db291" providerId="LiveId" clId="{43882334-1C80-4F19-8373-4C5BE4C4AAB9}" dt="2024-05-24T13:09:04.408" v="2254" actId="478"/>
          <ac:picMkLst>
            <pc:docMk/>
            <pc:sldMk cId="3258884590" sldId="483"/>
            <ac:picMk id="3117" creationId="{FDDACF90-C86E-6153-F54D-5EDBCC70A5E5}"/>
          </ac:picMkLst>
        </pc:picChg>
        <pc:picChg chg="add mod ord topLvl">
          <ac:chgData name="Denis Buckingham" userId="3a417818cd1db291" providerId="LiveId" clId="{43882334-1C80-4F19-8373-4C5BE4C4AAB9}" dt="2024-05-24T13:08:58.768" v="2251" actId="14100"/>
          <ac:picMkLst>
            <pc:docMk/>
            <pc:sldMk cId="3258884590" sldId="483"/>
            <ac:picMk id="3121" creationId="{C9F3A919-1D20-74C7-4B7D-98DD00972084}"/>
          </ac:picMkLst>
        </pc:picChg>
        <pc:picChg chg="add mod">
          <ac:chgData name="Denis Buckingham" userId="3a417818cd1db291" providerId="LiveId" clId="{43882334-1C80-4F19-8373-4C5BE4C4AAB9}" dt="2024-05-24T14:22:01.150" v="2717" actId="555"/>
          <ac:picMkLst>
            <pc:docMk/>
            <pc:sldMk cId="3258884590" sldId="483"/>
            <ac:picMk id="3130" creationId="{F5D1C137-D1A6-5A54-C02A-1F0066D77DF0}"/>
          </ac:picMkLst>
        </pc:picChg>
        <pc:picChg chg="add mod">
          <ac:chgData name="Denis Buckingham" userId="3a417818cd1db291" providerId="LiveId" clId="{43882334-1C80-4F19-8373-4C5BE4C4AAB9}" dt="2024-05-24T14:22:13.487" v="2725" actId="1037"/>
          <ac:picMkLst>
            <pc:docMk/>
            <pc:sldMk cId="3258884590" sldId="483"/>
            <ac:picMk id="3132" creationId="{BCABA828-02B2-398E-3DE8-DE43BACD5445}"/>
          </ac:picMkLst>
        </pc:picChg>
        <pc:picChg chg="add mod">
          <ac:chgData name="Denis Buckingham" userId="3a417818cd1db291" providerId="LiveId" clId="{43882334-1C80-4F19-8373-4C5BE4C4AAB9}" dt="2024-05-24T14:22:01.150" v="2717" actId="555"/>
          <ac:picMkLst>
            <pc:docMk/>
            <pc:sldMk cId="3258884590" sldId="483"/>
            <ac:picMk id="3134" creationId="{31FDA0C3-96BC-267F-6681-7A89F046A416}"/>
          </ac:picMkLst>
        </pc:picChg>
        <pc:cxnChg chg="del">
          <ac:chgData name="Denis Buckingham" userId="3a417818cd1db291" providerId="LiveId" clId="{43882334-1C80-4F19-8373-4C5BE4C4AAB9}" dt="2024-05-24T10:54:12.412" v="261" actId="478"/>
          <ac:cxnSpMkLst>
            <pc:docMk/>
            <pc:sldMk cId="3258884590" sldId="483"/>
            <ac:cxnSpMk id="24" creationId="{4EDA10E4-DC9E-ED9D-BECB-9B3C2B59F17D}"/>
          </ac:cxnSpMkLst>
        </pc:cxnChg>
        <pc:cxnChg chg="add del mod">
          <ac:chgData name="Denis Buckingham" userId="3a417818cd1db291" providerId="LiveId" clId="{43882334-1C80-4F19-8373-4C5BE4C4AAB9}" dt="2024-05-24T11:54:05.386" v="627" actId="478"/>
          <ac:cxnSpMkLst>
            <pc:docMk/>
            <pc:sldMk cId="3258884590" sldId="483"/>
            <ac:cxnSpMk id="3085" creationId="{32322A28-2D9A-4550-C098-8633E85C7FDA}"/>
          </ac:cxnSpMkLst>
        </pc:cxnChg>
        <pc:cxnChg chg="add mod">
          <ac:chgData name="Denis Buckingham" userId="3a417818cd1db291" providerId="LiveId" clId="{43882334-1C80-4F19-8373-4C5BE4C4AAB9}" dt="2024-05-24T13:09:04.408" v="2254" actId="478"/>
          <ac:cxnSpMkLst>
            <pc:docMk/>
            <pc:sldMk cId="3258884590" sldId="483"/>
            <ac:cxnSpMk id="3112" creationId="{B12DBB5E-7AF6-B937-E4C2-640E78458FD7}"/>
          </ac:cxnSpMkLst>
        </pc:cxnChg>
      </pc:sldChg>
      <pc:sldChg chg="addSp delSp modSp mod delAnim modAnim">
        <pc:chgData name="Denis Buckingham" userId="3a417818cd1db291" providerId="LiveId" clId="{43882334-1C80-4F19-8373-4C5BE4C4AAB9}" dt="2024-05-25T11:49:48.309" v="3113" actId="20577"/>
        <pc:sldMkLst>
          <pc:docMk/>
          <pc:sldMk cId="1172236192" sldId="484"/>
        </pc:sldMkLst>
        <pc:spChg chg="mod">
          <ac:chgData name="Denis Buckingham" userId="3a417818cd1db291" providerId="LiveId" clId="{43882334-1C80-4F19-8373-4C5BE4C4AAB9}" dt="2024-05-24T13:49:17.207" v="2432" actId="20577"/>
          <ac:spMkLst>
            <pc:docMk/>
            <pc:sldMk cId="1172236192" sldId="484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1172236192" sldId="484"/>
            <ac:spMk id="3" creationId="{CC11F950-D220-1BE4-47D1-AD7CA47D06FA}"/>
          </ac:spMkLst>
        </pc:spChg>
        <pc:spChg chg="mod">
          <ac:chgData name="Denis Buckingham" userId="3a417818cd1db291" providerId="LiveId" clId="{43882334-1C80-4F19-8373-4C5BE4C4AAB9}" dt="2024-05-25T11:49:48.309" v="3113" actId="20577"/>
          <ac:spMkLst>
            <pc:docMk/>
            <pc:sldMk cId="1172236192" sldId="484"/>
            <ac:spMk id="4" creationId="{D3B56AD1-3B0E-EA82-D680-D0F0A8279A88}"/>
          </ac:spMkLst>
        </pc:spChg>
        <pc:spChg chg="del">
          <ac:chgData name="Denis Buckingham" userId="3a417818cd1db291" providerId="LiveId" clId="{43882334-1C80-4F19-8373-4C5BE4C4AAB9}" dt="2024-05-24T13:30:54.907" v="2291" actId="478"/>
          <ac:spMkLst>
            <pc:docMk/>
            <pc:sldMk cId="1172236192" sldId="484"/>
            <ac:spMk id="6" creationId="{52918DD2-0723-FA6F-44F9-A5C9498EBE73}"/>
          </ac:spMkLst>
        </pc:spChg>
        <pc:spChg chg="del mod">
          <ac:chgData name="Denis Buckingham" userId="3a417818cd1db291" providerId="LiveId" clId="{43882334-1C80-4F19-8373-4C5BE4C4AAB9}" dt="2024-05-24T13:30:58.753" v="2294" actId="478"/>
          <ac:spMkLst>
            <pc:docMk/>
            <pc:sldMk cId="1172236192" sldId="484"/>
            <ac:spMk id="7" creationId="{2E724CF9-0F41-5E33-F5DB-E7B5C78F5DE4}"/>
          </ac:spMkLst>
        </pc:spChg>
        <pc:spChg chg="del">
          <ac:chgData name="Denis Buckingham" userId="3a417818cd1db291" providerId="LiveId" clId="{43882334-1C80-4F19-8373-4C5BE4C4AAB9}" dt="2024-05-24T13:31:00.221" v="2295" actId="478"/>
          <ac:spMkLst>
            <pc:docMk/>
            <pc:sldMk cId="1172236192" sldId="484"/>
            <ac:spMk id="8" creationId="{A2D7A77F-0E68-B44D-53B4-5846D46A3B85}"/>
          </ac:spMkLst>
        </pc:spChg>
        <pc:spChg chg="del">
          <ac:chgData name="Denis Buckingham" userId="3a417818cd1db291" providerId="LiveId" clId="{43882334-1C80-4F19-8373-4C5BE4C4AAB9}" dt="2024-05-24T13:31:01.711" v="2296" actId="478"/>
          <ac:spMkLst>
            <pc:docMk/>
            <pc:sldMk cId="1172236192" sldId="484"/>
            <ac:spMk id="9" creationId="{539F97AF-6EE6-9919-82CE-AE3DC42F87F2}"/>
          </ac:spMkLst>
        </pc:spChg>
        <pc:spChg chg="mod">
          <ac:chgData name="Denis Buckingham" userId="3a417818cd1db291" providerId="LiveId" clId="{43882334-1C80-4F19-8373-4C5BE4C4AAB9}" dt="2024-05-24T13:13:00.343" v="2268" actId="1037"/>
          <ac:spMkLst>
            <pc:docMk/>
            <pc:sldMk cId="1172236192" sldId="484"/>
            <ac:spMk id="23" creationId="{C397D58D-628D-E1AE-CBE1-74A742D1201B}"/>
          </ac:spMkLst>
        </pc:spChg>
        <pc:spChg chg="del">
          <ac:chgData name="Denis Buckingham" userId="3a417818cd1db291" providerId="LiveId" clId="{43882334-1C80-4F19-8373-4C5BE4C4AAB9}" dt="2024-05-24T13:30:56.557" v="2292" actId="478"/>
          <ac:spMkLst>
            <pc:docMk/>
            <pc:sldMk cId="1172236192" sldId="484"/>
            <ac:spMk id="27" creationId="{8ACFF6AE-213F-BF17-15EC-8777A0C7E73D}"/>
          </ac:spMkLst>
        </pc:spChg>
        <pc:spChg chg="del">
          <ac:chgData name="Denis Buckingham" userId="3a417818cd1db291" providerId="LiveId" clId="{43882334-1C80-4F19-8373-4C5BE4C4AAB9}" dt="2024-05-24T13:31:03.515" v="2297" actId="478"/>
          <ac:spMkLst>
            <pc:docMk/>
            <pc:sldMk cId="1172236192" sldId="484"/>
            <ac:spMk id="28" creationId="{92DAB99B-2927-7D75-2FF4-B3524F227024}"/>
          </ac:spMkLst>
        </pc:spChg>
        <pc:spChg chg="del mod">
          <ac:chgData name="Denis Buckingham" userId="3a417818cd1db291" providerId="LiveId" clId="{43882334-1C80-4F19-8373-4C5BE4C4AAB9}" dt="2024-05-24T13:31:05.624" v="2299" actId="478"/>
          <ac:spMkLst>
            <pc:docMk/>
            <pc:sldMk cId="1172236192" sldId="484"/>
            <ac:spMk id="29" creationId="{BC0E091A-9C9A-7023-F0A7-9578A58FC885}"/>
          </ac:spMkLst>
        </pc:spChg>
        <pc:spChg chg="del">
          <ac:chgData name="Denis Buckingham" userId="3a417818cd1db291" providerId="LiveId" clId="{43882334-1C80-4F19-8373-4C5BE4C4AAB9}" dt="2024-05-24T13:31:07.413" v="2300" actId="478"/>
          <ac:spMkLst>
            <pc:docMk/>
            <pc:sldMk cId="1172236192" sldId="484"/>
            <ac:spMk id="30" creationId="{CCBE8EC7-B538-4698-9032-9A80B7B08ED2}"/>
          </ac:spMkLst>
        </pc:spChg>
        <pc:graphicFrameChg chg="add mod">
          <ac:chgData name="Denis Buckingham" userId="3a417818cd1db291" providerId="LiveId" clId="{43882334-1C80-4F19-8373-4C5BE4C4AAB9}" dt="2024-05-24T14:38:39.764" v="2810" actId="1035"/>
          <ac:graphicFrameMkLst>
            <pc:docMk/>
            <pc:sldMk cId="1172236192" sldId="484"/>
            <ac:graphicFrameMk id="10" creationId="{A5C26C85-9951-345A-0EF5-FD5BC2D657CA}"/>
          </ac:graphicFrameMkLst>
        </pc:graphicFrameChg>
        <pc:picChg chg="mod">
          <ac:chgData name="Denis Buckingham" userId="3a417818cd1db291" providerId="LiveId" clId="{43882334-1C80-4F19-8373-4C5BE4C4AAB9}" dt="2024-05-24T13:16:11.597" v="2289"/>
          <ac:picMkLst>
            <pc:docMk/>
            <pc:sldMk cId="1172236192" sldId="484"/>
            <ac:picMk id="5" creationId="{2743F512-7A1E-5C1E-F1AD-27ED95DE3B6F}"/>
          </ac:picMkLst>
        </pc:picChg>
      </pc:sldChg>
      <pc:sldChg chg="addSp modSp">
        <pc:chgData name="Denis Buckingham" userId="3a417818cd1db291" providerId="LiveId" clId="{43882334-1C80-4F19-8373-4C5BE4C4AAB9}" dt="2024-05-24T08:00:43.738" v="216"/>
        <pc:sldMkLst>
          <pc:docMk/>
          <pc:sldMk cId="1689573646" sldId="485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1689573646" sldId="485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1689573646" sldId="485"/>
            <ac:spMk id="3" creationId="{CC11F950-D220-1BE4-47D1-AD7CA47D06FA}"/>
          </ac:spMkLst>
        </pc:spChg>
        <pc:graphicFrameChg chg="add mod">
          <ac:chgData name="Denis Buckingham" userId="3a417818cd1db291" providerId="LiveId" clId="{43882334-1C80-4F19-8373-4C5BE4C4AAB9}" dt="2024-05-24T08:00:43.738" v="216"/>
          <ac:graphicFrameMkLst>
            <pc:docMk/>
            <pc:sldMk cId="1689573646" sldId="485"/>
            <ac:graphicFrameMk id="20" creationId="{B16175E3-1C1D-ABF1-B197-3F8B704DF50C}"/>
          </ac:graphicFrameMkLst>
        </pc:graphicFrameChg>
      </pc:sldChg>
      <pc:sldChg chg="addSp modSp">
        <pc:chgData name="Denis Buckingham" userId="3a417818cd1db291" providerId="LiveId" clId="{43882334-1C80-4F19-8373-4C5BE4C4AAB9}" dt="2024-05-24T08:00:45.787" v="217"/>
        <pc:sldMkLst>
          <pc:docMk/>
          <pc:sldMk cId="725875298" sldId="486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725875298" sldId="486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725875298" sldId="486"/>
            <ac:spMk id="3" creationId="{CC11F950-D220-1BE4-47D1-AD7CA47D06FA}"/>
          </ac:spMkLst>
        </pc:spChg>
        <pc:graphicFrameChg chg="add mod">
          <ac:chgData name="Denis Buckingham" userId="3a417818cd1db291" providerId="LiveId" clId="{43882334-1C80-4F19-8373-4C5BE4C4AAB9}" dt="2024-05-24T08:00:45.787" v="217"/>
          <ac:graphicFrameMkLst>
            <pc:docMk/>
            <pc:sldMk cId="725875298" sldId="486"/>
            <ac:graphicFrameMk id="21" creationId="{2B60694E-4F94-B78B-C42B-3677ED3DB892}"/>
          </ac:graphicFrameMkLst>
        </pc:graphicFrame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3817099398" sldId="487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3817099398" sldId="487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3817099398" sldId="487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2080512189" sldId="489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2080512189" sldId="489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2080512189" sldId="489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1009492720" sldId="492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1009492720" sldId="492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1009492720" sldId="492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2868666307" sldId="493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2868666307" sldId="493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2868666307" sldId="493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1623425314" sldId="494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1623425314" sldId="494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1623425314" sldId="494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2810242869" sldId="495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2810242869" sldId="495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2810242869" sldId="495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6185345" sldId="496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6185345" sldId="496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6185345" sldId="496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2238541249" sldId="497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2238541249" sldId="497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2238541249" sldId="497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3855559578" sldId="498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3855559578" sldId="498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3855559578" sldId="498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2251330918" sldId="499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2251330918" sldId="499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2251330918" sldId="499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3994367348" sldId="500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3994367348" sldId="500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3994367348" sldId="500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3878895055" sldId="501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3878895055" sldId="501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3878895055" sldId="501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3945465679" sldId="502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3945465679" sldId="502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3945465679" sldId="502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81349723" sldId="503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81349723" sldId="503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81349723" sldId="503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2479775767" sldId="504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2479775767" sldId="504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2479775767" sldId="504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120726309" sldId="505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120726309" sldId="505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120726309" sldId="505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1443561571" sldId="506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1443561571" sldId="506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1443561571" sldId="506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3422751255" sldId="507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3422751255" sldId="507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3422751255" sldId="507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989747438" sldId="508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989747438" sldId="508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989747438" sldId="508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1652636230" sldId="509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1652636230" sldId="509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1652636230" sldId="509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592975457" sldId="510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592975457" sldId="510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592975457" sldId="510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3846127216" sldId="511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3846127216" sldId="511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3846127216" sldId="511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3526165953" sldId="512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3526165953" sldId="512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3526165953" sldId="512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11585455" sldId="513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11585455" sldId="513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11585455" sldId="513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3450795879" sldId="514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3450795879" sldId="514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3450795879" sldId="514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934481924" sldId="515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934481924" sldId="515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934481924" sldId="515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2466267314" sldId="516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2466267314" sldId="516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2466267314" sldId="516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1380538562" sldId="517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1380538562" sldId="517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1380538562" sldId="517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1083013136" sldId="518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1083013136" sldId="518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1083013136" sldId="518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2107025389" sldId="519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2107025389" sldId="519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2107025389" sldId="519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3567755326" sldId="520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3567755326" sldId="520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3567755326" sldId="520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1063448139" sldId="521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1063448139" sldId="521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1063448139" sldId="521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4203825213" sldId="522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4203825213" sldId="522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4203825213" sldId="522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2267009325" sldId="523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2267009325" sldId="523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2267009325" sldId="523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3004828846" sldId="528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3004828846" sldId="528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3004828846" sldId="528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451542749" sldId="529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451542749" sldId="529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451542749" sldId="529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1534058122" sldId="530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1534058122" sldId="530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1534058122" sldId="530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26:32.340" v="31"/>
        <pc:sldMkLst>
          <pc:docMk/>
          <pc:sldMk cId="861988138" sldId="531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861988138" sldId="531"/>
            <ac:spMk id="2" creationId="{7821BB59-22EA-A52E-0737-3521B4EE23AC}"/>
          </ac:spMkLst>
        </pc:spChg>
      </pc:sldChg>
      <pc:sldChg chg="modSp">
        <pc:chgData name="Denis Buckingham" userId="3a417818cd1db291" providerId="LiveId" clId="{43882334-1C80-4F19-8373-4C5BE4C4AAB9}" dt="2024-05-24T07:26:32.340" v="31"/>
        <pc:sldMkLst>
          <pc:docMk/>
          <pc:sldMk cId="4064877698" sldId="532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4064877698" sldId="532"/>
            <ac:spMk id="2" creationId="{7821BB59-22EA-A52E-0737-3521B4EE23AC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4012925097" sldId="533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4012925097" sldId="533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4012925097" sldId="533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3666715559" sldId="534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3666715559" sldId="534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3666715559" sldId="534"/>
            <ac:spMk id="3" creationId="{CC11F950-D220-1BE4-47D1-AD7CA47D06FA}"/>
          </ac:spMkLst>
        </pc:spChg>
      </pc:sldChg>
      <pc:sldChg chg="modSp">
        <pc:chgData name="Denis Buckingham" userId="3a417818cd1db291" providerId="LiveId" clId="{43882334-1C80-4F19-8373-4C5BE4C4AAB9}" dt="2024-05-24T07:32:31.643" v="47"/>
        <pc:sldMkLst>
          <pc:docMk/>
          <pc:sldMk cId="2503994645" sldId="535"/>
        </pc:sldMkLst>
        <pc:spChg chg="mod">
          <ac:chgData name="Denis Buckingham" userId="3a417818cd1db291" providerId="LiveId" clId="{43882334-1C80-4F19-8373-4C5BE4C4AAB9}" dt="2024-05-24T07:26:32.340" v="31"/>
          <ac:spMkLst>
            <pc:docMk/>
            <pc:sldMk cId="2503994645" sldId="535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4T07:32:31.643" v="47"/>
          <ac:spMkLst>
            <pc:docMk/>
            <pc:sldMk cId="2503994645" sldId="535"/>
            <ac:spMk id="3" creationId="{CC11F950-D220-1BE4-47D1-AD7CA47D06FA}"/>
          </ac:spMkLst>
        </pc:spChg>
      </pc:sldChg>
      <pc:sldChg chg="add mod modShow">
        <pc:chgData name="Denis Buckingham" userId="3a417818cd1db291" providerId="LiveId" clId="{43882334-1C80-4F19-8373-4C5BE4C4AAB9}" dt="2024-05-24T11:06:52.271" v="293" actId="729"/>
        <pc:sldMkLst>
          <pc:docMk/>
          <pc:sldMk cId="880722487" sldId="536"/>
        </pc:sldMkLst>
      </pc:sldChg>
      <pc:sldChg chg="addSp delSp modSp add mod delAnim modAnim">
        <pc:chgData name="Denis Buckingham" userId="3a417818cd1db291" providerId="LiveId" clId="{43882334-1C80-4F19-8373-4C5BE4C4AAB9}" dt="2024-05-25T11:53:49.687" v="3128" actId="20577"/>
        <pc:sldMkLst>
          <pc:docMk/>
          <pc:sldMk cId="3840465432" sldId="537"/>
        </pc:sldMkLst>
        <pc:spChg chg="mod">
          <ac:chgData name="Denis Buckingham" userId="3a417818cd1db291" providerId="LiveId" clId="{43882334-1C80-4F19-8373-4C5BE4C4AAB9}" dt="2024-05-25T11:53:49.687" v="3128" actId="20577"/>
          <ac:spMkLst>
            <pc:docMk/>
            <pc:sldMk cId="3840465432" sldId="537"/>
            <ac:spMk id="2" creationId="{7821BB59-22EA-A52E-0737-3521B4EE23AC}"/>
          </ac:spMkLst>
        </pc:spChg>
        <pc:spChg chg="del">
          <ac:chgData name="Denis Buckingham" userId="3a417818cd1db291" providerId="LiveId" clId="{43882334-1C80-4F19-8373-4C5BE4C4AAB9}" dt="2024-05-24T13:52:58.547" v="2457" actId="478"/>
          <ac:spMkLst>
            <pc:docMk/>
            <pc:sldMk cId="3840465432" sldId="537"/>
            <ac:spMk id="4" creationId="{D3B56AD1-3B0E-EA82-D680-D0F0A8279A88}"/>
          </ac:spMkLst>
        </pc:spChg>
        <pc:spChg chg="add mod">
          <ac:chgData name="Denis Buckingham" userId="3a417818cd1db291" providerId="LiveId" clId="{43882334-1C80-4F19-8373-4C5BE4C4AAB9}" dt="2024-05-24T14:54:41.358" v="2990" actId="164"/>
          <ac:spMkLst>
            <pc:docMk/>
            <pc:sldMk cId="3840465432" sldId="537"/>
            <ac:spMk id="8" creationId="{D7C3604D-8624-657D-30BE-AE645FABB3E0}"/>
          </ac:spMkLst>
        </pc:spChg>
        <pc:spChg chg="add del mod ord">
          <ac:chgData name="Denis Buckingham" userId="3a417818cd1db291" providerId="LiveId" clId="{43882334-1C80-4F19-8373-4C5BE4C4AAB9}" dt="2024-05-24T13:59:49.105" v="2525" actId="478"/>
          <ac:spMkLst>
            <pc:docMk/>
            <pc:sldMk cId="3840465432" sldId="537"/>
            <ac:spMk id="9" creationId="{A4108C34-B39E-505F-01B8-BF78205D0A88}"/>
          </ac:spMkLst>
        </pc:spChg>
        <pc:spChg chg="add mod">
          <ac:chgData name="Denis Buckingham" userId="3a417818cd1db291" providerId="LiveId" clId="{43882334-1C80-4F19-8373-4C5BE4C4AAB9}" dt="2024-05-24T14:54:41.358" v="2990" actId="164"/>
          <ac:spMkLst>
            <pc:docMk/>
            <pc:sldMk cId="3840465432" sldId="537"/>
            <ac:spMk id="13" creationId="{D93BC9C7-69E0-DCB5-22B3-AEAAB761F513}"/>
          </ac:spMkLst>
        </pc:spChg>
        <pc:spChg chg="add mod">
          <ac:chgData name="Denis Buckingham" userId="3a417818cd1db291" providerId="LiveId" clId="{43882334-1C80-4F19-8373-4C5BE4C4AAB9}" dt="2024-05-24T14:54:41.358" v="2990" actId="164"/>
          <ac:spMkLst>
            <pc:docMk/>
            <pc:sldMk cId="3840465432" sldId="537"/>
            <ac:spMk id="16" creationId="{FB2A4733-208E-BA4F-EE7E-3489A813C4CB}"/>
          </ac:spMkLst>
        </pc:spChg>
        <pc:spChg chg="add mod">
          <ac:chgData name="Denis Buckingham" userId="3a417818cd1db291" providerId="LiveId" clId="{43882334-1C80-4F19-8373-4C5BE4C4AAB9}" dt="2024-05-24T14:54:41.358" v="2990" actId="164"/>
          <ac:spMkLst>
            <pc:docMk/>
            <pc:sldMk cId="3840465432" sldId="537"/>
            <ac:spMk id="22" creationId="{7937ABB4-C89D-DFEF-D2A3-FC77B32F269C}"/>
          </ac:spMkLst>
        </pc:spChg>
        <pc:spChg chg="del">
          <ac:chgData name="Denis Buckingham" userId="3a417818cd1db291" providerId="LiveId" clId="{43882334-1C80-4F19-8373-4C5BE4C4AAB9}" dt="2024-05-24T13:52:54.801" v="2456" actId="478"/>
          <ac:spMkLst>
            <pc:docMk/>
            <pc:sldMk cId="3840465432" sldId="537"/>
            <ac:spMk id="23" creationId="{C397D58D-628D-E1AE-CBE1-74A742D1201B}"/>
          </ac:spMkLst>
        </pc:spChg>
        <pc:spChg chg="add mod topLvl">
          <ac:chgData name="Denis Buckingham" userId="3a417818cd1db291" providerId="LiveId" clId="{43882334-1C80-4F19-8373-4C5BE4C4AAB9}" dt="2024-05-24T14:54:41.358" v="2990" actId="164"/>
          <ac:spMkLst>
            <pc:docMk/>
            <pc:sldMk cId="3840465432" sldId="537"/>
            <ac:spMk id="42" creationId="{B6A1BFFC-41EE-ECCC-268A-7C41134089D5}"/>
          </ac:spMkLst>
        </pc:spChg>
        <pc:spChg chg="add mod topLvl">
          <ac:chgData name="Denis Buckingham" userId="3a417818cd1db291" providerId="LiveId" clId="{43882334-1C80-4F19-8373-4C5BE4C4AAB9}" dt="2024-05-24T14:55:37.816" v="3019" actId="1076"/>
          <ac:spMkLst>
            <pc:docMk/>
            <pc:sldMk cId="3840465432" sldId="537"/>
            <ac:spMk id="43" creationId="{9E378031-B391-CC96-FB13-E50F46EAFB11}"/>
          </ac:spMkLst>
        </pc:spChg>
        <pc:grpChg chg="add mod topLvl">
          <ac:chgData name="Denis Buckingham" userId="3a417818cd1db291" providerId="LiveId" clId="{43882334-1C80-4F19-8373-4C5BE4C4AAB9}" dt="2024-05-24T14:55:30.762" v="3018" actId="1035"/>
          <ac:grpSpMkLst>
            <pc:docMk/>
            <pc:sldMk cId="3840465432" sldId="537"/>
            <ac:grpSpMk id="17" creationId="{B318168F-246F-4FCB-E579-71E108BA6499}"/>
          </ac:grpSpMkLst>
        </pc:grpChg>
        <pc:grpChg chg="add mod topLvl">
          <ac:chgData name="Denis Buckingham" userId="3a417818cd1db291" providerId="LiveId" clId="{43882334-1C80-4F19-8373-4C5BE4C4AAB9}" dt="2024-05-24T14:55:01.357" v="3002" actId="1036"/>
          <ac:grpSpMkLst>
            <pc:docMk/>
            <pc:sldMk cId="3840465432" sldId="537"/>
            <ac:grpSpMk id="18" creationId="{10950BA1-6F8C-BF90-6B8F-6B75A78DA993}"/>
          </ac:grpSpMkLst>
        </pc:grpChg>
        <pc:grpChg chg="add mod topLvl">
          <ac:chgData name="Denis Buckingham" userId="3a417818cd1db291" providerId="LiveId" clId="{43882334-1C80-4F19-8373-4C5BE4C4AAB9}" dt="2024-05-24T14:56:02.357" v="3038" actId="1036"/>
          <ac:grpSpMkLst>
            <pc:docMk/>
            <pc:sldMk cId="3840465432" sldId="537"/>
            <ac:grpSpMk id="19" creationId="{0891D9C4-61B8-56F7-F5F0-DB543F8D7CC5}"/>
          </ac:grpSpMkLst>
        </pc:grpChg>
        <pc:grpChg chg="add mod topLvl">
          <ac:chgData name="Denis Buckingham" userId="3a417818cd1db291" providerId="LiveId" clId="{43882334-1C80-4F19-8373-4C5BE4C4AAB9}" dt="2024-05-24T14:55:16.565" v="3010" actId="1036"/>
          <ac:grpSpMkLst>
            <pc:docMk/>
            <pc:sldMk cId="3840465432" sldId="537"/>
            <ac:grpSpMk id="24" creationId="{B1564571-A007-E319-7C85-720F72FE005B}"/>
          </ac:grpSpMkLst>
        </pc:grpChg>
        <pc:grpChg chg="del mod">
          <ac:chgData name="Denis Buckingham" userId="3a417818cd1db291" providerId="LiveId" clId="{43882334-1C80-4F19-8373-4C5BE4C4AAB9}" dt="2024-05-24T14:42:38.237" v="2872"/>
          <ac:grpSpMkLst>
            <pc:docMk/>
            <pc:sldMk cId="3840465432" sldId="537"/>
            <ac:grpSpMk id="36" creationId="{2E4C95E8-BD7E-4D8F-23CA-BD4D6CB9E2D1}"/>
          </ac:grpSpMkLst>
        </pc:grpChg>
        <pc:grpChg chg="add del mod">
          <ac:chgData name="Denis Buckingham" userId="3a417818cd1db291" providerId="LiveId" clId="{43882334-1C80-4F19-8373-4C5BE4C4AAB9}" dt="2024-05-24T14:54:41.358" v="2990" actId="164"/>
          <ac:grpSpMkLst>
            <pc:docMk/>
            <pc:sldMk cId="3840465432" sldId="537"/>
            <ac:grpSpMk id="46" creationId="{2C7D41B9-D4F6-FDA2-8411-CAC98032B2CB}"/>
          </ac:grpSpMkLst>
        </pc:grpChg>
        <pc:graphicFrameChg chg="mod modGraphic">
          <ac:chgData name="Denis Buckingham" userId="3a417818cd1db291" providerId="LiveId" clId="{43882334-1C80-4F19-8373-4C5BE4C4AAB9}" dt="2024-05-24T13:48:02.086" v="2421" actId="113"/>
          <ac:graphicFrameMkLst>
            <pc:docMk/>
            <pc:sldMk cId="3840465432" sldId="537"/>
            <ac:graphicFrameMk id="10" creationId="{A5C26C85-9951-345A-0EF5-FD5BC2D657CA}"/>
          </ac:graphicFrameMkLst>
        </pc:graphicFrameChg>
        <pc:picChg chg="del">
          <ac:chgData name="Denis Buckingham" userId="3a417818cd1db291" providerId="LiveId" clId="{43882334-1C80-4F19-8373-4C5BE4C4AAB9}" dt="2024-05-24T13:52:49.555" v="2455" actId="478"/>
          <ac:picMkLst>
            <pc:docMk/>
            <pc:sldMk cId="3840465432" sldId="537"/>
            <ac:picMk id="5" creationId="{2743F512-7A1E-5C1E-F1AD-27ED95DE3B6F}"/>
          </ac:picMkLst>
        </pc:picChg>
        <pc:picChg chg="add mod">
          <ac:chgData name="Denis Buckingham" userId="3a417818cd1db291" providerId="LiveId" clId="{43882334-1C80-4F19-8373-4C5BE4C4AAB9}" dt="2024-05-24T14:54:41.358" v="2990" actId="164"/>
          <ac:picMkLst>
            <pc:docMk/>
            <pc:sldMk cId="3840465432" sldId="537"/>
            <ac:picMk id="7" creationId="{A73ED45C-5523-B1FC-D44A-77C382632253}"/>
          </ac:picMkLst>
        </pc:picChg>
        <pc:picChg chg="add mod">
          <ac:chgData name="Denis Buckingham" userId="3a417818cd1db291" providerId="LiveId" clId="{43882334-1C80-4F19-8373-4C5BE4C4AAB9}" dt="2024-05-24T14:54:41.358" v="2990" actId="164"/>
          <ac:picMkLst>
            <pc:docMk/>
            <pc:sldMk cId="3840465432" sldId="537"/>
            <ac:picMk id="12" creationId="{9D28CE07-69EF-26AD-2114-79A4D7D68F64}"/>
          </ac:picMkLst>
        </pc:picChg>
        <pc:picChg chg="add mod">
          <ac:chgData name="Denis Buckingham" userId="3a417818cd1db291" providerId="LiveId" clId="{43882334-1C80-4F19-8373-4C5BE4C4AAB9}" dt="2024-05-24T14:54:41.358" v="2990" actId="164"/>
          <ac:picMkLst>
            <pc:docMk/>
            <pc:sldMk cId="3840465432" sldId="537"/>
            <ac:picMk id="15" creationId="{92276D05-7007-645C-195B-A8E642904E12}"/>
          </ac:picMkLst>
        </pc:picChg>
        <pc:picChg chg="add mod">
          <ac:chgData name="Denis Buckingham" userId="3a417818cd1db291" providerId="LiveId" clId="{43882334-1C80-4F19-8373-4C5BE4C4AAB9}" dt="2024-05-24T14:54:41.358" v="2990" actId="164"/>
          <ac:picMkLst>
            <pc:docMk/>
            <pc:sldMk cId="3840465432" sldId="537"/>
            <ac:picMk id="21" creationId="{77361C8B-0629-A25C-50B9-56C069F467CA}"/>
          </ac:picMkLst>
        </pc:picChg>
        <pc:picChg chg="add mod ord topLvl">
          <ac:chgData name="Denis Buckingham" userId="3a417818cd1db291" providerId="LiveId" clId="{43882334-1C80-4F19-8373-4C5BE4C4AAB9}" dt="2024-05-24T15:03:02.906" v="3100" actId="1076"/>
          <ac:picMkLst>
            <pc:docMk/>
            <pc:sldMk cId="3840465432" sldId="537"/>
            <ac:picMk id="28" creationId="{36D7C263-95A9-B41F-BECC-117F3D3F3437}"/>
          </ac:picMkLst>
        </pc:picChg>
        <pc:picChg chg="add mod topLvl">
          <ac:chgData name="Denis Buckingham" userId="3a417818cd1db291" providerId="LiveId" clId="{43882334-1C80-4F19-8373-4C5BE4C4AAB9}" dt="2024-05-24T14:59:06.832" v="3060" actId="1076"/>
          <ac:picMkLst>
            <pc:docMk/>
            <pc:sldMk cId="3840465432" sldId="537"/>
            <ac:picMk id="45" creationId="{B45DE658-40DC-CCAA-AF74-3DB7483236AA}"/>
          </ac:picMkLst>
        </pc:picChg>
        <pc:inkChg chg="add del">
          <ac:chgData name="Denis Buckingham" userId="3a417818cd1db291" providerId="LiveId" clId="{43882334-1C80-4F19-8373-4C5BE4C4AAB9}" dt="2024-05-24T14:27:28.167" v="2800" actId="9405"/>
          <ac:inkMkLst>
            <pc:docMk/>
            <pc:sldMk cId="3840465432" sldId="537"/>
            <ac:inkMk id="25" creationId="{FE58E2F2-5F7D-2445-4C1A-E21C20A571D9}"/>
          </ac:inkMkLst>
        </pc:inkChg>
        <pc:inkChg chg="add del">
          <ac:chgData name="Denis Buckingham" userId="3a417818cd1db291" providerId="LiveId" clId="{43882334-1C80-4F19-8373-4C5BE4C4AAB9}" dt="2024-05-24T14:27:27.649" v="2799" actId="9405"/>
          <ac:inkMkLst>
            <pc:docMk/>
            <pc:sldMk cId="3840465432" sldId="537"/>
            <ac:inkMk id="26" creationId="{7118DC9B-62DE-355A-A119-18FD3EBC7CE1}"/>
          </ac:inkMkLst>
        </pc:inkChg>
        <pc:inkChg chg="add del">
          <ac:chgData name="Denis Buckingham" userId="3a417818cd1db291" providerId="LiveId" clId="{43882334-1C80-4F19-8373-4C5BE4C4AAB9}" dt="2024-05-24T14:27:27.132" v="2798" actId="9405"/>
          <ac:inkMkLst>
            <pc:docMk/>
            <pc:sldMk cId="3840465432" sldId="537"/>
            <ac:inkMk id="27" creationId="{375D72C4-AE42-6917-AF4E-2E136896A487}"/>
          </ac:inkMkLst>
        </pc:inkChg>
        <pc:inkChg chg="add del">
          <ac:chgData name="Denis Buckingham" userId="3a417818cd1db291" providerId="LiveId" clId="{43882334-1C80-4F19-8373-4C5BE4C4AAB9}" dt="2024-05-24T14:41:26.949" v="2863"/>
          <ac:inkMkLst>
            <pc:docMk/>
            <pc:sldMk cId="3840465432" sldId="537"/>
            <ac:inkMk id="29" creationId="{1295FC2E-324C-5DE1-AB5C-2775D87CBE24}"/>
          </ac:inkMkLst>
        </pc:inkChg>
        <pc:inkChg chg="add del">
          <ac:chgData name="Denis Buckingham" userId="3a417818cd1db291" providerId="LiveId" clId="{43882334-1C80-4F19-8373-4C5BE4C4AAB9}" dt="2024-05-24T14:42:38.245" v="2876"/>
          <ac:inkMkLst>
            <pc:docMk/>
            <pc:sldMk cId="3840465432" sldId="537"/>
            <ac:inkMk id="30" creationId="{216F7673-6233-1AC7-7CD7-80F23B249B0C}"/>
          </ac:inkMkLst>
        </pc:inkChg>
        <pc:inkChg chg="add del">
          <ac:chgData name="Denis Buckingham" userId="3a417818cd1db291" providerId="LiveId" clId="{43882334-1C80-4F19-8373-4C5BE4C4AAB9}" dt="2024-05-24T14:42:38.245" v="2874"/>
          <ac:inkMkLst>
            <pc:docMk/>
            <pc:sldMk cId="3840465432" sldId="537"/>
            <ac:inkMk id="31" creationId="{25F8A19B-35FD-9161-6E5F-9490A4047814}"/>
          </ac:inkMkLst>
        </pc:inkChg>
        <pc:inkChg chg="add del">
          <ac:chgData name="Denis Buckingham" userId="3a417818cd1db291" providerId="LiveId" clId="{43882334-1C80-4F19-8373-4C5BE4C4AAB9}" dt="2024-05-24T14:42:38.245" v="2873"/>
          <ac:inkMkLst>
            <pc:docMk/>
            <pc:sldMk cId="3840465432" sldId="537"/>
            <ac:inkMk id="32" creationId="{52470346-6C16-3FA0-B142-AB88E3AEB79A}"/>
          </ac:inkMkLst>
        </pc:inkChg>
        <pc:inkChg chg="add del">
          <ac:chgData name="Denis Buckingham" userId="3a417818cd1db291" providerId="LiveId" clId="{43882334-1C80-4F19-8373-4C5BE4C4AAB9}" dt="2024-05-24T14:42:38.237" v="2871"/>
          <ac:inkMkLst>
            <pc:docMk/>
            <pc:sldMk cId="3840465432" sldId="537"/>
            <ac:inkMk id="33" creationId="{B23FB51D-7E45-1AE6-87DD-63D734CDD9CC}"/>
          </ac:inkMkLst>
        </pc:inkChg>
        <pc:inkChg chg="add del mod">
          <ac:chgData name="Denis Buckingham" userId="3a417818cd1db291" providerId="LiveId" clId="{43882334-1C80-4F19-8373-4C5BE4C4AAB9}" dt="2024-05-24T14:42:38.237" v="2872"/>
          <ac:inkMkLst>
            <pc:docMk/>
            <pc:sldMk cId="3840465432" sldId="537"/>
            <ac:inkMk id="34" creationId="{A51CEE35-2193-16AA-9FA6-F464A8AE3EA3}"/>
          </ac:inkMkLst>
        </pc:inkChg>
        <pc:inkChg chg="add del mod">
          <ac:chgData name="Denis Buckingham" userId="3a417818cd1db291" providerId="LiveId" clId="{43882334-1C80-4F19-8373-4C5BE4C4AAB9}" dt="2024-05-24T14:42:38.245" v="2875"/>
          <ac:inkMkLst>
            <pc:docMk/>
            <pc:sldMk cId="3840465432" sldId="537"/>
            <ac:inkMk id="35" creationId="{20AF397B-1891-B544-C227-412082470A5F}"/>
          </ac:inkMkLst>
        </pc:inkChg>
        <pc:inkChg chg="add mod topLvl">
          <ac:chgData name="Denis Buckingham" userId="3a417818cd1db291" providerId="LiveId" clId="{43882334-1C80-4F19-8373-4C5BE4C4AAB9}" dt="2024-05-24T14:55:01.357" v="3002" actId="1036"/>
          <ac:inkMkLst>
            <pc:docMk/>
            <pc:sldMk cId="3840465432" sldId="537"/>
            <ac:inkMk id="37" creationId="{8D2D3DAC-897F-B44D-1353-905C3F92196F}"/>
          </ac:inkMkLst>
        </pc:inkChg>
        <pc:inkChg chg="add mod topLvl">
          <ac:chgData name="Denis Buckingham" userId="3a417818cd1db291" providerId="LiveId" clId="{43882334-1C80-4F19-8373-4C5BE4C4AAB9}" dt="2024-05-24T14:57:15.559" v="3051" actId="14100"/>
          <ac:inkMkLst>
            <pc:docMk/>
            <pc:sldMk cId="3840465432" sldId="537"/>
            <ac:inkMk id="38" creationId="{DFF695CB-A991-7D09-83A3-C4B721DC9125}"/>
          </ac:inkMkLst>
        </pc:inkChg>
        <pc:inkChg chg="add mod topLvl">
          <ac:chgData name="Denis Buckingham" userId="3a417818cd1db291" providerId="LiveId" clId="{43882334-1C80-4F19-8373-4C5BE4C4AAB9}" dt="2024-05-24T14:57:23.427" v="3053" actId="14100"/>
          <ac:inkMkLst>
            <pc:docMk/>
            <pc:sldMk cId="3840465432" sldId="537"/>
            <ac:inkMk id="39" creationId="{F6C2274B-748A-F485-6876-9EBD2A1B765D}"/>
          </ac:inkMkLst>
        </pc:inkChg>
        <pc:inkChg chg="add mod topLvl">
          <ac:chgData name="Denis Buckingham" userId="3a417818cd1db291" providerId="LiveId" clId="{43882334-1C80-4F19-8373-4C5BE4C4AAB9}" dt="2024-05-24T14:57:02.478" v="3049" actId="1035"/>
          <ac:inkMkLst>
            <pc:docMk/>
            <pc:sldMk cId="3840465432" sldId="537"/>
            <ac:inkMk id="40" creationId="{DF34989A-724E-8968-9C5E-A7735EA908A3}"/>
          </ac:inkMkLst>
        </pc:inkChg>
        <pc:inkChg chg="add mod topLvl">
          <ac:chgData name="Denis Buckingham" userId="3a417818cd1db291" providerId="LiveId" clId="{43882334-1C80-4F19-8373-4C5BE4C4AAB9}" dt="2024-05-24T14:55:57.328" v="3035" actId="14100"/>
          <ac:inkMkLst>
            <pc:docMk/>
            <pc:sldMk cId="3840465432" sldId="537"/>
            <ac:inkMk id="41" creationId="{71A7444F-FF31-33C3-0C5D-64D1768B3607}"/>
          </ac:inkMkLst>
        </pc:inkChg>
      </pc:sldChg>
      <pc:sldChg chg="modSp add mod modShow">
        <pc:chgData name="Denis Buckingham" userId="3a417818cd1db291" providerId="LiveId" clId="{43882334-1C80-4F19-8373-4C5BE4C4AAB9}" dt="2024-05-24T14:22:40.855" v="2731" actId="729"/>
        <pc:sldMkLst>
          <pc:docMk/>
          <pc:sldMk cId="4058575623" sldId="538"/>
        </pc:sldMkLst>
        <pc:spChg chg="mod">
          <ac:chgData name="Denis Buckingham" userId="3a417818cd1db291" providerId="LiveId" clId="{43882334-1C80-4F19-8373-4C5BE4C4AAB9}" dt="2024-05-24T14:20:05.978" v="2700" actId="14100"/>
          <ac:spMkLst>
            <pc:docMk/>
            <pc:sldMk cId="4058575623" sldId="538"/>
            <ac:spMk id="29" creationId="{192E440C-61D5-B1A8-5982-0D8BD2EA7099}"/>
          </ac:spMkLst>
        </pc:spChg>
        <pc:spChg chg="mod">
          <ac:chgData name="Denis Buckingham" userId="3a417818cd1db291" providerId="LiveId" clId="{43882334-1C80-4F19-8373-4C5BE4C4AAB9}" dt="2024-05-24T14:20:05.978" v="2700" actId="14100"/>
          <ac:spMkLst>
            <pc:docMk/>
            <pc:sldMk cId="4058575623" sldId="538"/>
            <ac:spMk id="30" creationId="{78D67D62-CCBF-A5D3-79B4-D5A09E45B069}"/>
          </ac:spMkLst>
        </pc:spChg>
        <pc:spChg chg="mod">
          <ac:chgData name="Denis Buckingham" userId="3a417818cd1db291" providerId="LiveId" clId="{43882334-1C80-4F19-8373-4C5BE4C4AAB9}" dt="2024-05-24T14:20:05.978" v="2700" actId="14100"/>
          <ac:spMkLst>
            <pc:docMk/>
            <pc:sldMk cId="4058575623" sldId="538"/>
            <ac:spMk id="31" creationId="{AB854460-3BE5-2302-5CA1-04F87F947E7B}"/>
          </ac:spMkLst>
        </pc:spChg>
        <pc:spChg chg="mod">
          <ac:chgData name="Denis Buckingham" userId="3a417818cd1db291" providerId="LiveId" clId="{43882334-1C80-4F19-8373-4C5BE4C4AAB9}" dt="2024-05-24T14:20:05.978" v="2700" actId="14100"/>
          <ac:spMkLst>
            <pc:docMk/>
            <pc:sldMk cId="4058575623" sldId="538"/>
            <ac:spMk id="3073" creationId="{EE4D855B-29DD-AF6C-1836-F82675C81FD0}"/>
          </ac:spMkLst>
        </pc:spChg>
        <pc:spChg chg="mod">
          <ac:chgData name="Denis Buckingham" userId="3a417818cd1db291" providerId="LiveId" clId="{43882334-1C80-4F19-8373-4C5BE4C4AAB9}" dt="2024-05-24T14:20:05.978" v="2700" actId="14100"/>
          <ac:spMkLst>
            <pc:docMk/>
            <pc:sldMk cId="4058575623" sldId="538"/>
            <ac:spMk id="3079" creationId="{36826497-D2A3-5B81-6327-7F7B06E4AE59}"/>
          </ac:spMkLst>
        </pc:spChg>
        <pc:spChg chg="mod">
          <ac:chgData name="Denis Buckingham" userId="3a417818cd1db291" providerId="LiveId" clId="{43882334-1C80-4F19-8373-4C5BE4C4AAB9}" dt="2024-05-24T14:20:05.978" v="2700" actId="14100"/>
          <ac:spMkLst>
            <pc:docMk/>
            <pc:sldMk cId="4058575623" sldId="538"/>
            <ac:spMk id="3080" creationId="{D824A4B7-3858-7CE3-4DE8-D057AD134BA9}"/>
          </ac:spMkLst>
        </pc:spChg>
        <pc:spChg chg="mod">
          <ac:chgData name="Denis Buckingham" userId="3a417818cd1db291" providerId="LiveId" clId="{43882334-1C80-4F19-8373-4C5BE4C4AAB9}" dt="2024-05-24T14:20:05.978" v="2700" actId="14100"/>
          <ac:spMkLst>
            <pc:docMk/>
            <pc:sldMk cId="4058575623" sldId="538"/>
            <ac:spMk id="3090" creationId="{D47B8F33-D735-5CDB-4080-6EA5DB80F5A8}"/>
          </ac:spMkLst>
        </pc:spChg>
        <pc:grpChg chg="mod">
          <ac:chgData name="Denis Buckingham" userId="3a417818cd1db291" providerId="LiveId" clId="{43882334-1C80-4F19-8373-4C5BE4C4AAB9}" dt="2024-05-24T14:20:05.978" v="2700" actId="14100"/>
          <ac:grpSpMkLst>
            <pc:docMk/>
            <pc:sldMk cId="4058575623" sldId="538"/>
            <ac:grpSpMk id="3081" creationId="{315CDABC-74AF-F0F2-4251-B9EA037D9CFF}"/>
          </ac:grpSpMkLst>
        </pc:grpChg>
        <pc:grpChg chg="mod">
          <ac:chgData name="Denis Buckingham" userId="3a417818cd1db291" providerId="LiveId" clId="{43882334-1C80-4F19-8373-4C5BE4C4AAB9}" dt="2024-05-24T14:20:05.978" v="2700" actId="14100"/>
          <ac:grpSpMkLst>
            <pc:docMk/>
            <pc:sldMk cId="4058575623" sldId="538"/>
            <ac:grpSpMk id="3082" creationId="{FE5FD65D-ED1E-7841-0960-74E9C1154960}"/>
          </ac:grpSpMkLst>
        </pc:grpChg>
        <pc:grpChg chg="mod">
          <ac:chgData name="Denis Buckingham" userId="3a417818cd1db291" providerId="LiveId" clId="{43882334-1C80-4F19-8373-4C5BE4C4AAB9}" dt="2024-05-24T14:20:05.978" v="2700" actId="14100"/>
          <ac:grpSpMkLst>
            <pc:docMk/>
            <pc:sldMk cId="4058575623" sldId="538"/>
            <ac:grpSpMk id="3083" creationId="{657A2FB8-3757-75CA-4DDF-57BFC68F1FF5}"/>
          </ac:grpSpMkLst>
        </pc:grpChg>
        <pc:grpChg chg="mod">
          <ac:chgData name="Denis Buckingham" userId="3a417818cd1db291" providerId="LiveId" clId="{43882334-1C80-4F19-8373-4C5BE4C4AAB9}" dt="2024-05-24T14:20:05.978" v="2700" actId="14100"/>
          <ac:grpSpMkLst>
            <pc:docMk/>
            <pc:sldMk cId="4058575623" sldId="538"/>
            <ac:grpSpMk id="3089" creationId="{A5D795B3-EC03-B3CB-338B-826B932EA616}"/>
          </ac:grpSpMkLst>
        </pc:grpChg>
        <pc:grpChg chg="mod">
          <ac:chgData name="Denis Buckingham" userId="3a417818cd1db291" providerId="LiveId" clId="{43882334-1C80-4F19-8373-4C5BE4C4AAB9}" dt="2024-05-24T14:20:05.978" v="2700" actId="14100"/>
          <ac:grpSpMkLst>
            <pc:docMk/>
            <pc:sldMk cId="4058575623" sldId="538"/>
            <ac:grpSpMk id="3091" creationId="{5058E58D-2787-31A5-859A-B6A29D223091}"/>
          </ac:grpSpMkLst>
        </pc:grpChg>
        <pc:picChg chg="mod">
          <ac:chgData name="Denis Buckingham" userId="3a417818cd1db291" providerId="LiveId" clId="{43882334-1C80-4F19-8373-4C5BE4C4AAB9}" dt="2024-05-24T14:20:05.978" v="2700" actId="14100"/>
          <ac:picMkLst>
            <pc:docMk/>
            <pc:sldMk cId="4058575623" sldId="538"/>
            <ac:picMk id="28" creationId="{D342AC8A-9AAD-D7D5-B846-6D69BB03DC93}"/>
          </ac:picMkLst>
        </pc:picChg>
        <pc:picChg chg="mod">
          <ac:chgData name="Denis Buckingham" userId="3a417818cd1db291" providerId="LiveId" clId="{43882334-1C80-4F19-8373-4C5BE4C4AAB9}" dt="2024-05-24T14:20:05.978" v="2700" actId="14100"/>
          <ac:picMkLst>
            <pc:docMk/>
            <pc:sldMk cId="4058575623" sldId="538"/>
            <ac:picMk id="3074" creationId="{9D6E5CBE-D717-2CAA-9BB5-D15B03D4E19D}"/>
          </ac:picMkLst>
        </pc:picChg>
        <pc:picChg chg="mod">
          <ac:chgData name="Denis Buckingham" userId="3a417818cd1db291" providerId="LiveId" clId="{43882334-1C80-4F19-8373-4C5BE4C4AAB9}" dt="2024-05-24T14:20:05.978" v="2700" actId="14100"/>
          <ac:picMkLst>
            <pc:docMk/>
            <pc:sldMk cId="4058575623" sldId="538"/>
            <ac:picMk id="3075" creationId="{619F4A25-0CA6-31F8-F401-52ECEE749978}"/>
          </ac:picMkLst>
        </pc:picChg>
      </pc:sldChg>
      <pc:sldChg chg="add del">
        <pc:chgData name="Denis Buckingham" userId="3a417818cd1db291" providerId="LiveId" clId="{43882334-1C80-4F19-8373-4C5BE4C4AAB9}" dt="2024-05-24T14:22:32.969" v="2730" actId="47"/>
        <pc:sldMkLst>
          <pc:docMk/>
          <pc:sldMk cId="885190787" sldId="539"/>
        </pc:sldMkLst>
      </pc:sldChg>
      <pc:sldChg chg="add del">
        <pc:chgData name="Denis Buckingham" userId="3a417818cd1db291" providerId="LiveId" clId="{43882334-1C80-4F19-8373-4C5BE4C4AAB9}" dt="2024-05-24T14:22:30.100" v="2729" actId="47"/>
        <pc:sldMkLst>
          <pc:docMk/>
          <pc:sldMk cId="2526105689" sldId="540"/>
        </pc:sldMkLst>
      </pc:sldChg>
      <pc:sldChg chg="add del">
        <pc:chgData name="Denis Buckingham" userId="3a417818cd1db291" providerId="LiveId" clId="{43882334-1C80-4F19-8373-4C5BE4C4AAB9}" dt="2024-05-24T14:18:54.784" v="2696"/>
        <pc:sldMkLst>
          <pc:docMk/>
          <pc:sldMk cId="684361558" sldId="541"/>
        </pc:sldMkLst>
      </pc:sldChg>
      <pc:sldChg chg="modSp add mod modTransition">
        <pc:chgData name="Denis Buckingham" userId="3a417818cd1db291" providerId="LiveId" clId="{43882334-1C80-4F19-8373-4C5BE4C4AAB9}" dt="2024-05-24T14:38:23.991" v="2804" actId="1035"/>
        <pc:sldMkLst>
          <pc:docMk/>
          <pc:sldMk cId="3820324670" sldId="541"/>
        </pc:sldMkLst>
        <pc:graphicFrameChg chg="mod">
          <ac:chgData name="Denis Buckingham" userId="3a417818cd1db291" providerId="LiveId" clId="{43882334-1C80-4F19-8373-4C5BE4C4AAB9}" dt="2024-05-24T14:38:23.991" v="2804" actId="1035"/>
          <ac:graphicFrameMkLst>
            <pc:docMk/>
            <pc:sldMk cId="3820324670" sldId="541"/>
            <ac:graphicFrameMk id="6" creationId="{EF7ABAB5-8F8A-99AC-470E-3D14AD16C1BA}"/>
          </ac:graphicFrameMkLst>
        </pc:graphicFrameChg>
        <pc:picChg chg="mod">
          <ac:chgData name="Denis Buckingham" userId="3a417818cd1db291" providerId="LiveId" clId="{43882334-1C80-4F19-8373-4C5BE4C4AAB9}" dt="2024-05-24T14:25:07.323" v="2780" actId="1036"/>
          <ac:picMkLst>
            <pc:docMk/>
            <pc:sldMk cId="3820324670" sldId="541"/>
            <ac:picMk id="3130" creationId="{F5D1C137-D1A6-5A54-C02A-1F0066D77DF0}"/>
          </ac:picMkLst>
        </pc:picChg>
      </pc:sldChg>
      <pc:sldChg chg="modSp add mod modTransition">
        <pc:chgData name="Denis Buckingham" userId="3a417818cd1db291" providerId="LiveId" clId="{43882334-1C80-4F19-8373-4C5BE4C4AAB9}" dt="2024-05-24T14:38:30.429" v="2806" actId="1035"/>
        <pc:sldMkLst>
          <pc:docMk/>
          <pc:sldMk cId="177115064" sldId="542"/>
        </pc:sldMkLst>
        <pc:graphicFrameChg chg="mod">
          <ac:chgData name="Denis Buckingham" userId="3a417818cd1db291" providerId="LiveId" clId="{43882334-1C80-4F19-8373-4C5BE4C4AAB9}" dt="2024-05-24T14:38:30.429" v="2806" actId="1035"/>
          <ac:graphicFrameMkLst>
            <pc:docMk/>
            <pc:sldMk cId="177115064" sldId="542"/>
            <ac:graphicFrameMk id="6" creationId="{EF7ABAB5-8F8A-99AC-470E-3D14AD16C1BA}"/>
          </ac:graphicFrameMkLst>
        </pc:graphicFrameChg>
        <pc:picChg chg="mod">
          <ac:chgData name="Denis Buckingham" userId="3a417818cd1db291" providerId="LiveId" clId="{43882334-1C80-4F19-8373-4C5BE4C4AAB9}" dt="2024-05-24T14:24:02.206" v="2745" actId="14100"/>
          <ac:picMkLst>
            <pc:docMk/>
            <pc:sldMk cId="177115064" sldId="542"/>
            <ac:picMk id="3132" creationId="{BCABA828-02B2-398E-3DE8-DE43BACD5445}"/>
          </ac:picMkLst>
        </pc:picChg>
      </pc:sldChg>
      <pc:sldChg chg="modSp add mod modTransition">
        <pc:chgData name="Denis Buckingham" userId="3a417818cd1db291" providerId="LiveId" clId="{43882334-1C80-4F19-8373-4C5BE4C4AAB9}" dt="2024-05-24T14:38:34.427" v="2808" actId="1035"/>
        <pc:sldMkLst>
          <pc:docMk/>
          <pc:sldMk cId="1263310230" sldId="543"/>
        </pc:sldMkLst>
        <pc:graphicFrameChg chg="mod">
          <ac:chgData name="Denis Buckingham" userId="3a417818cd1db291" providerId="LiveId" clId="{43882334-1C80-4F19-8373-4C5BE4C4AAB9}" dt="2024-05-24T14:38:34.427" v="2808" actId="1035"/>
          <ac:graphicFrameMkLst>
            <pc:docMk/>
            <pc:sldMk cId="1263310230" sldId="543"/>
            <ac:graphicFrameMk id="6" creationId="{EF7ABAB5-8F8A-99AC-470E-3D14AD16C1BA}"/>
          </ac:graphicFrameMkLst>
        </pc:graphicFrameChg>
        <pc:picChg chg="mod">
          <ac:chgData name="Denis Buckingham" userId="3a417818cd1db291" providerId="LiveId" clId="{43882334-1C80-4F19-8373-4C5BE4C4AAB9}" dt="2024-05-24T14:24:32.444" v="2771" actId="1076"/>
          <ac:picMkLst>
            <pc:docMk/>
            <pc:sldMk cId="1263310230" sldId="543"/>
            <ac:picMk id="3134" creationId="{31FDA0C3-96BC-267F-6681-7A89F046A416}"/>
          </ac:picMkLst>
        </pc:picChg>
      </pc:sldChg>
      <pc:sldChg chg="addSp delSp modSp add mod delAnim modAnim">
        <pc:chgData name="Denis Buckingham" userId="3a417818cd1db291" providerId="LiveId" clId="{43882334-1C80-4F19-8373-4C5BE4C4AAB9}" dt="2024-05-25T13:37:48.431" v="3764" actId="20577"/>
        <pc:sldMkLst>
          <pc:docMk/>
          <pc:sldMk cId="667432602" sldId="544"/>
        </pc:sldMkLst>
        <pc:spChg chg="mod">
          <ac:chgData name="Denis Buckingham" userId="3a417818cd1db291" providerId="LiveId" clId="{43882334-1C80-4F19-8373-4C5BE4C4AAB9}" dt="2024-05-25T13:37:48.431" v="3764" actId="20577"/>
          <ac:spMkLst>
            <pc:docMk/>
            <pc:sldMk cId="667432602" sldId="544"/>
            <ac:spMk id="2" creationId="{7821BB59-22EA-A52E-0737-3521B4EE23AC}"/>
          </ac:spMkLst>
        </pc:spChg>
        <pc:spChg chg="mod">
          <ac:chgData name="Denis Buckingham" userId="3a417818cd1db291" providerId="LiveId" clId="{43882334-1C80-4F19-8373-4C5BE4C4AAB9}" dt="2024-05-25T13:36:47.445" v="3682" actId="1076"/>
          <ac:spMkLst>
            <pc:docMk/>
            <pc:sldMk cId="667432602" sldId="544"/>
            <ac:spMk id="3" creationId="{CC11F950-D220-1BE4-47D1-AD7CA47D06FA}"/>
          </ac:spMkLst>
        </pc:spChg>
        <pc:spChg chg="add del mod">
          <ac:chgData name="Denis Buckingham" userId="3a417818cd1db291" providerId="LiveId" clId="{43882334-1C80-4F19-8373-4C5BE4C4AAB9}" dt="2024-05-25T12:00:40.375" v="3169" actId="22"/>
          <ac:spMkLst>
            <pc:docMk/>
            <pc:sldMk cId="667432602" sldId="544"/>
            <ac:spMk id="6" creationId="{233BD576-280F-CA79-0A0D-A7C6F8981604}"/>
          </ac:spMkLst>
        </pc:spChg>
        <pc:spChg chg="mod">
          <ac:chgData name="Denis Buckingham" userId="3a417818cd1db291" providerId="LiveId" clId="{43882334-1C80-4F19-8373-4C5BE4C4AAB9}" dt="2024-05-25T13:37:05.627" v="3725" actId="1038"/>
          <ac:spMkLst>
            <pc:docMk/>
            <pc:sldMk cId="667432602" sldId="544"/>
            <ac:spMk id="8" creationId="{D7C3604D-8624-657D-30BE-AE645FABB3E0}"/>
          </ac:spMkLst>
        </pc:spChg>
        <pc:spChg chg="mod">
          <ac:chgData name="Denis Buckingham" userId="3a417818cd1db291" providerId="LiveId" clId="{43882334-1C80-4F19-8373-4C5BE4C4AAB9}" dt="2024-05-25T13:37:05.627" v="3725" actId="1038"/>
          <ac:spMkLst>
            <pc:docMk/>
            <pc:sldMk cId="667432602" sldId="544"/>
            <ac:spMk id="13" creationId="{D93BC9C7-69E0-DCB5-22B3-AEAAB761F513}"/>
          </ac:spMkLst>
        </pc:spChg>
        <pc:spChg chg="add del mod">
          <ac:chgData name="Denis Buckingham" userId="3a417818cd1db291" providerId="LiveId" clId="{43882334-1C80-4F19-8373-4C5BE4C4AAB9}" dt="2024-05-25T12:10:29.419" v="3192" actId="22"/>
          <ac:spMkLst>
            <pc:docMk/>
            <pc:sldMk cId="667432602" sldId="544"/>
            <ac:spMk id="20" creationId="{0DBA1E77-6F88-DDCB-FFD0-1C47FEF59E23}"/>
          </ac:spMkLst>
        </pc:spChg>
        <pc:spChg chg="add mod">
          <ac:chgData name="Denis Buckingham" userId="3a417818cd1db291" providerId="LiveId" clId="{43882334-1C80-4F19-8373-4C5BE4C4AAB9}" dt="2024-05-25T13:37:05.627" v="3725" actId="1038"/>
          <ac:spMkLst>
            <pc:docMk/>
            <pc:sldMk cId="667432602" sldId="544"/>
            <ac:spMk id="23" creationId="{190FD0B9-CFCE-D465-C22D-B5A8B55EE4C5}"/>
          </ac:spMkLst>
        </pc:spChg>
        <pc:spChg chg="add mod">
          <ac:chgData name="Denis Buckingham" userId="3a417818cd1db291" providerId="LiveId" clId="{43882334-1C80-4F19-8373-4C5BE4C4AAB9}" dt="2024-05-25T13:37:05.627" v="3725" actId="1038"/>
          <ac:spMkLst>
            <pc:docMk/>
            <pc:sldMk cId="667432602" sldId="544"/>
            <ac:spMk id="25" creationId="{01F6A1D2-4629-46A7-91E7-48D6A026A9E4}"/>
          </ac:spMkLst>
        </pc:spChg>
        <pc:spChg chg="add del mod ord">
          <ac:chgData name="Denis Buckingham" userId="3a417818cd1db291" providerId="LiveId" clId="{43882334-1C80-4F19-8373-4C5BE4C4AAB9}" dt="2024-05-25T13:25:59.127" v="3641" actId="11529"/>
          <ac:spMkLst>
            <pc:docMk/>
            <pc:sldMk cId="667432602" sldId="544"/>
            <ac:spMk id="34" creationId="{1FDF4BB1-397B-4BF4-5CE5-F206406E3CF2}"/>
          </ac:spMkLst>
        </pc:spChg>
        <pc:spChg chg="mod">
          <ac:chgData name="Denis Buckingham" userId="3a417818cd1db291" providerId="LiveId" clId="{43882334-1C80-4F19-8373-4C5BE4C4AAB9}" dt="2024-05-25T13:37:05.627" v="3725" actId="1038"/>
          <ac:spMkLst>
            <pc:docMk/>
            <pc:sldMk cId="667432602" sldId="544"/>
            <ac:spMk id="42" creationId="{B6A1BFFC-41EE-ECCC-268A-7C41134089D5}"/>
          </ac:spMkLst>
        </pc:spChg>
        <pc:spChg chg="del">
          <ac:chgData name="Denis Buckingham" userId="3a417818cd1db291" providerId="LiveId" clId="{43882334-1C80-4F19-8373-4C5BE4C4AAB9}" dt="2024-05-25T11:55:11.936" v="3133" actId="478"/>
          <ac:spMkLst>
            <pc:docMk/>
            <pc:sldMk cId="667432602" sldId="544"/>
            <ac:spMk id="43" creationId="{9E378031-B391-CC96-FB13-E50F46EAFB11}"/>
          </ac:spMkLst>
        </pc:spChg>
        <pc:grpChg chg="del">
          <ac:chgData name="Denis Buckingham" userId="3a417818cd1db291" providerId="LiveId" clId="{43882334-1C80-4F19-8373-4C5BE4C4AAB9}" dt="2024-05-25T11:55:06.065" v="3131" actId="478"/>
          <ac:grpSpMkLst>
            <pc:docMk/>
            <pc:sldMk cId="667432602" sldId="544"/>
            <ac:grpSpMk id="17" creationId="{B318168F-246F-4FCB-E579-71E108BA6499}"/>
          </ac:grpSpMkLst>
        </pc:grpChg>
        <pc:grpChg chg="mod">
          <ac:chgData name="Denis Buckingham" userId="3a417818cd1db291" providerId="LiveId" clId="{43882334-1C80-4F19-8373-4C5BE4C4AAB9}" dt="2024-05-25T13:37:05.627" v="3725" actId="1038"/>
          <ac:grpSpMkLst>
            <pc:docMk/>
            <pc:sldMk cId="667432602" sldId="544"/>
            <ac:grpSpMk id="18" creationId="{10950BA1-6F8C-BF90-6B8F-6B75A78DA993}"/>
          </ac:grpSpMkLst>
        </pc:grpChg>
        <pc:grpChg chg="mod">
          <ac:chgData name="Denis Buckingham" userId="3a417818cd1db291" providerId="LiveId" clId="{43882334-1C80-4F19-8373-4C5BE4C4AAB9}" dt="2024-05-25T13:37:05.627" v="3725" actId="1038"/>
          <ac:grpSpMkLst>
            <pc:docMk/>
            <pc:sldMk cId="667432602" sldId="544"/>
            <ac:grpSpMk id="19" creationId="{0891D9C4-61B8-56F7-F5F0-DB543F8D7CC5}"/>
          </ac:grpSpMkLst>
        </pc:grpChg>
        <pc:grpChg chg="del">
          <ac:chgData name="Denis Buckingham" userId="3a417818cd1db291" providerId="LiveId" clId="{43882334-1C80-4F19-8373-4C5BE4C4AAB9}" dt="2024-05-25T11:55:19.937" v="3137" actId="478"/>
          <ac:grpSpMkLst>
            <pc:docMk/>
            <pc:sldMk cId="667432602" sldId="544"/>
            <ac:grpSpMk id="24" creationId="{B1564571-A007-E319-7C85-720F72FE005B}"/>
          </ac:grpSpMkLst>
        </pc:grpChg>
        <pc:grpChg chg="add mod">
          <ac:chgData name="Denis Buckingham" userId="3a417818cd1db291" providerId="LiveId" clId="{43882334-1C80-4F19-8373-4C5BE4C4AAB9}" dt="2024-05-25T13:37:05.627" v="3725" actId="1038"/>
          <ac:grpSpMkLst>
            <pc:docMk/>
            <pc:sldMk cId="667432602" sldId="544"/>
            <ac:grpSpMk id="32" creationId="{4D2D93B6-C032-F690-8337-E32137CF1C23}"/>
          </ac:grpSpMkLst>
        </pc:grpChg>
        <pc:grpChg chg="add mod">
          <ac:chgData name="Denis Buckingham" userId="3a417818cd1db291" providerId="LiveId" clId="{43882334-1C80-4F19-8373-4C5BE4C4AAB9}" dt="2024-05-25T13:37:05.627" v="3725" actId="1038"/>
          <ac:grpSpMkLst>
            <pc:docMk/>
            <pc:sldMk cId="667432602" sldId="544"/>
            <ac:grpSpMk id="33" creationId="{24597E21-8845-DDDF-FFB9-469CF79B3F0B}"/>
          </ac:grpSpMkLst>
        </pc:grpChg>
        <pc:picChg chg="mod">
          <ac:chgData name="Denis Buckingham" userId="3a417818cd1db291" providerId="LiveId" clId="{43882334-1C80-4F19-8373-4C5BE4C4AAB9}" dt="2024-05-25T13:37:05.627" v="3725" actId="1038"/>
          <ac:picMkLst>
            <pc:docMk/>
            <pc:sldMk cId="667432602" sldId="544"/>
            <ac:picMk id="7" creationId="{A73ED45C-5523-B1FC-D44A-77C382632253}"/>
          </ac:picMkLst>
        </pc:picChg>
        <pc:picChg chg="add mod">
          <ac:chgData name="Denis Buckingham" userId="3a417818cd1db291" providerId="LiveId" clId="{43882334-1C80-4F19-8373-4C5BE4C4AAB9}" dt="2024-05-25T13:37:05.627" v="3725" actId="1038"/>
          <ac:picMkLst>
            <pc:docMk/>
            <pc:sldMk cId="667432602" sldId="544"/>
            <ac:picMk id="11" creationId="{9FF5C9B2-C4AD-7B3C-1E03-CE9548458D67}"/>
          </ac:picMkLst>
        </pc:picChg>
        <pc:picChg chg="mod">
          <ac:chgData name="Denis Buckingham" userId="3a417818cd1db291" providerId="LiveId" clId="{43882334-1C80-4F19-8373-4C5BE4C4AAB9}" dt="2024-05-25T13:37:05.627" v="3725" actId="1038"/>
          <ac:picMkLst>
            <pc:docMk/>
            <pc:sldMk cId="667432602" sldId="544"/>
            <ac:picMk id="12" creationId="{9D28CE07-69EF-26AD-2114-79A4D7D68F64}"/>
          </ac:picMkLst>
        </pc:picChg>
        <pc:picChg chg="del">
          <ac:chgData name="Denis Buckingham" userId="3a417818cd1db291" providerId="LiveId" clId="{43882334-1C80-4F19-8373-4C5BE4C4AAB9}" dt="2024-05-25T11:55:14.696" v="3134" actId="478"/>
          <ac:picMkLst>
            <pc:docMk/>
            <pc:sldMk cId="667432602" sldId="544"/>
            <ac:picMk id="28" creationId="{36D7C263-95A9-B41F-BECC-117F3D3F3437}"/>
          </ac:picMkLst>
        </pc:picChg>
        <pc:picChg chg="mod">
          <ac:chgData name="Denis Buckingham" userId="3a417818cd1db291" providerId="LiveId" clId="{43882334-1C80-4F19-8373-4C5BE4C4AAB9}" dt="2024-05-25T13:37:05.627" v="3725" actId="1038"/>
          <ac:picMkLst>
            <pc:docMk/>
            <pc:sldMk cId="667432602" sldId="544"/>
            <ac:picMk id="45" creationId="{B45DE658-40DC-CCAA-AF74-3DB7483236AA}"/>
          </ac:picMkLst>
        </pc:picChg>
        <pc:picChg chg="add mod">
          <ac:chgData name="Denis Buckingham" userId="3a417818cd1db291" providerId="LiveId" clId="{43882334-1C80-4F19-8373-4C5BE4C4AAB9}" dt="2024-05-25T13:37:05.627" v="3725" actId="1038"/>
          <ac:picMkLst>
            <pc:docMk/>
            <pc:sldMk cId="667432602" sldId="544"/>
            <ac:picMk id="1026" creationId="{80A996AC-9673-E49C-EF32-6B63CA45EFF5}"/>
          </ac:picMkLst>
        </pc:picChg>
        <pc:picChg chg="add">
          <ac:chgData name="Denis Buckingham" userId="3a417818cd1db291" providerId="LiveId" clId="{43882334-1C80-4F19-8373-4C5BE4C4AAB9}" dt="2024-05-25T12:12:04.598" v="3217"/>
          <ac:picMkLst>
            <pc:docMk/>
            <pc:sldMk cId="667432602" sldId="544"/>
            <ac:picMk id="1028" creationId="{8654587E-66A7-8C2D-4BED-1312D6942D73}"/>
          </ac:picMkLst>
        </pc:picChg>
        <pc:inkChg chg="add del mod">
          <ac:chgData name="Denis Buckingham" userId="3a417818cd1db291" providerId="LiveId" clId="{43882334-1C80-4F19-8373-4C5BE4C4AAB9}" dt="2024-05-25T12:34:44.827" v="3345" actId="478"/>
          <ac:inkMkLst>
            <pc:docMk/>
            <pc:sldMk cId="667432602" sldId="544"/>
            <ac:inkMk id="4" creationId="{8C7E4672-FC6B-3793-FAF5-AB8A8794FED4}"/>
          </ac:inkMkLst>
        </pc:inkChg>
        <pc:inkChg chg="add mod">
          <ac:chgData name="Denis Buckingham" userId="3a417818cd1db291" providerId="LiveId" clId="{43882334-1C80-4F19-8373-4C5BE4C4AAB9}" dt="2024-05-25T13:37:05.627" v="3725" actId="1038"/>
          <ac:inkMkLst>
            <pc:docMk/>
            <pc:sldMk cId="667432602" sldId="544"/>
            <ac:inkMk id="26" creationId="{106D70C2-DFE8-7C75-629D-540A36445157}"/>
          </ac:inkMkLst>
        </pc:inkChg>
        <pc:inkChg chg="add mod">
          <ac:chgData name="Denis Buckingham" userId="3a417818cd1db291" providerId="LiveId" clId="{43882334-1C80-4F19-8373-4C5BE4C4AAB9}" dt="2024-05-25T12:33:31.020" v="3242"/>
          <ac:inkMkLst>
            <pc:docMk/>
            <pc:sldMk cId="667432602" sldId="544"/>
            <ac:inkMk id="27" creationId="{DDB9695B-41F5-16DB-3D34-0B391C8BF6E1}"/>
          </ac:inkMkLst>
        </pc:inkChg>
        <pc:inkChg chg="add del mod">
          <ac:chgData name="Denis Buckingham" userId="3a417818cd1db291" providerId="LiveId" clId="{43882334-1C80-4F19-8373-4C5BE4C4AAB9}" dt="2024-05-25T12:35:41.482" v="3371" actId="478"/>
          <ac:inkMkLst>
            <pc:docMk/>
            <pc:sldMk cId="667432602" sldId="544"/>
            <ac:inkMk id="29" creationId="{31D17DBD-991E-32C7-9099-53E1DAA19BD9}"/>
          </ac:inkMkLst>
        </pc:inkChg>
        <pc:inkChg chg="add mod">
          <ac:chgData name="Denis Buckingham" userId="3a417818cd1db291" providerId="LiveId" clId="{43882334-1C80-4F19-8373-4C5BE4C4AAB9}" dt="2024-05-25T13:37:05.627" v="3725" actId="1038"/>
          <ac:inkMkLst>
            <pc:docMk/>
            <pc:sldMk cId="667432602" sldId="544"/>
            <ac:inkMk id="30" creationId="{D42E58BA-837F-2CBD-2379-37040D570800}"/>
          </ac:inkMkLst>
        </pc:inkChg>
        <pc:inkChg chg="add mod">
          <ac:chgData name="Denis Buckingham" userId="3a417818cd1db291" providerId="LiveId" clId="{43882334-1C80-4F19-8373-4C5BE4C4AAB9}" dt="2024-05-25T13:37:05.627" v="3725" actId="1038"/>
          <ac:inkMkLst>
            <pc:docMk/>
            <pc:sldMk cId="667432602" sldId="544"/>
            <ac:inkMk id="31" creationId="{08620C98-1EA8-C397-C65E-1B16A409C216}"/>
          </ac:inkMkLst>
        </pc:inkChg>
        <pc:inkChg chg="del">
          <ac:chgData name="Denis Buckingham" userId="3a417818cd1db291" providerId="LiveId" clId="{43882334-1C80-4F19-8373-4C5BE4C4AAB9}" dt="2024-05-25T11:55:18.385" v="3136" actId="478"/>
          <ac:inkMkLst>
            <pc:docMk/>
            <pc:sldMk cId="667432602" sldId="544"/>
            <ac:inkMk id="37" creationId="{8D2D3DAC-897F-B44D-1353-905C3F92196F}"/>
          </ac:inkMkLst>
        </pc:inkChg>
        <pc:inkChg chg="del">
          <ac:chgData name="Denis Buckingham" userId="3a417818cd1db291" providerId="LiveId" clId="{43882334-1C80-4F19-8373-4C5BE4C4AAB9}" dt="2024-05-25T11:55:16.816" v="3135" actId="478"/>
          <ac:inkMkLst>
            <pc:docMk/>
            <pc:sldMk cId="667432602" sldId="544"/>
            <ac:inkMk id="38" creationId="{DFF695CB-A991-7D09-83A3-C4B721DC9125}"/>
          </ac:inkMkLst>
        </pc:inkChg>
        <pc:inkChg chg="del">
          <ac:chgData name="Denis Buckingham" userId="3a417818cd1db291" providerId="LiveId" clId="{43882334-1C80-4F19-8373-4C5BE4C4AAB9}" dt="2024-05-25T11:55:08.028" v="3132" actId="478"/>
          <ac:inkMkLst>
            <pc:docMk/>
            <pc:sldMk cId="667432602" sldId="544"/>
            <ac:inkMk id="39" creationId="{F6C2274B-748A-F485-6876-9EBD2A1B765D}"/>
          </ac:inkMkLst>
        </pc:inkChg>
        <pc:inkChg chg="del">
          <ac:chgData name="Denis Buckingham" userId="3a417818cd1db291" providerId="LiveId" clId="{43882334-1C80-4F19-8373-4C5BE4C4AAB9}" dt="2024-05-25T11:55:38.292" v="3139" actId="478"/>
          <ac:inkMkLst>
            <pc:docMk/>
            <pc:sldMk cId="667432602" sldId="544"/>
            <ac:inkMk id="40" creationId="{DF34989A-724E-8968-9C5E-A7735EA908A3}"/>
          </ac:inkMkLst>
        </pc:inkChg>
        <pc:inkChg chg="del">
          <ac:chgData name="Denis Buckingham" userId="3a417818cd1db291" providerId="LiveId" clId="{43882334-1C80-4F19-8373-4C5BE4C4AAB9}" dt="2024-05-25T11:55:40.970" v="3140" actId="478"/>
          <ac:inkMkLst>
            <pc:docMk/>
            <pc:sldMk cId="667432602" sldId="544"/>
            <ac:inkMk id="41" creationId="{71A7444F-FF31-33C3-0C5D-64D1768B3607}"/>
          </ac:inkMkLst>
        </pc:inkChg>
      </pc:sldChg>
      <pc:sldChg chg="add del">
        <pc:chgData name="Denis Buckingham" userId="3a417818cd1db291" providerId="LiveId" clId="{43882334-1C80-4F19-8373-4C5BE4C4AAB9}" dt="2024-05-25T13:38:43.550" v="3765" actId="47"/>
        <pc:sldMkLst>
          <pc:docMk/>
          <pc:sldMk cId="833386553" sldId="545"/>
        </pc:sldMkLst>
      </pc:sldChg>
      <pc:sldMasterChg chg="modSldLayout">
        <pc:chgData name="Denis Buckingham" userId="3a417818cd1db291" providerId="LiveId" clId="{43882334-1C80-4F19-8373-4C5BE4C4AAB9}" dt="2024-05-24T08:29:15.013" v="252" actId="1038"/>
        <pc:sldMasterMkLst>
          <pc:docMk/>
          <pc:sldMasterMk cId="1523192232" sldId="2147483648"/>
        </pc:sldMasterMkLst>
        <pc:sldLayoutChg chg="addSp delSp modSp mod">
          <pc:chgData name="Denis Buckingham" userId="3a417818cd1db291" providerId="LiveId" clId="{43882334-1C80-4F19-8373-4C5BE4C4AAB9}" dt="2024-05-24T08:29:15.013" v="252" actId="1038"/>
          <pc:sldLayoutMkLst>
            <pc:docMk/>
            <pc:sldMasterMk cId="1523192232" sldId="2147483648"/>
            <pc:sldLayoutMk cId="3329965079" sldId="2147483650"/>
          </pc:sldLayoutMkLst>
          <pc:spChg chg="mod">
            <ac:chgData name="Denis Buckingham" userId="3a417818cd1db291" providerId="LiveId" clId="{43882334-1C80-4F19-8373-4C5BE4C4AAB9}" dt="2024-05-24T07:57:44.217" v="209" actId="408"/>
            <ac:spMkLst>
              <pc:docMk/>
              <pc:sldMasterMk cId="1523192232" sldId="2147483648"/>
              <pc:sldLayoutMk cId="3329965079" sldId="2147483650"/>
              <ac:spMk id="5" creationId="{302B3E1B-2E32-17C7-8D79-E05E21ABEC9F}"/>
            </ac:spMkLst>
          </pc:spChg>
          <pc:spChg chg="mod">
            <ac:chgData name="Denis Buckingham" userId="3a417818cd1db291" providerId="LiveId" clId="{43882334-1C80-4F19-8373-4C5BE4C4AAB9}" dt="2024-05-24T08:26:42.724" v="227" actId="1076"/>
            <ac:spMkLst>
              <pc:docMk/>
              <pc:sldMasterMk cId="1523192232" sldId="2147483648"/>
              <pc:sldLayoutMk cId="3329965079" sldId="2147483650"/>
              <ac:spMk id="7" creationId="{00000000-0000-0000-0000-000000000000}"/>
            </ac:spMkLst>
          </pc:spChg>
          <pc:spChg chg="mod">
            <ac:chgData name="Denis Buckingham" userId="3a417818cd1db291" providerId="LiveId" clId="{43882334-1C80-4F19-8373-4C5BE4C4AAB9}" dt="2024-05-24T07:57:44.217" v="209" actId="408"/>
            <ac:spMkLst>
              <pc:docMk/>
              <pc:sldMasterMk cId="1523192232" sldId="2147483648"/>
              <pc:sldLayoutMk cId="3329965079" sldId="2147483650"/>
              <ac:spMk id="10" creationId="{00000000-0000-0000-0000-000000000000}"/>
            </ac:spMkLst>
          </pc:spChg>
          <pc:spChg chg="del">
            <ac:chgData name="Denis Buckingham" userId="3a417818cd1db291" providerId="LiveId" clId="{43882334-1C80-4F19-8373-4C5BE4C4AAB9}" dt="2024-05-24T07:37:33.002" v="95" actId="478"/>
            <ac:spMkLst>
              <pc:docMk/>
              <pc:sldMasterMk cId="1523192232" sldId="2147483648"/>
              <pc:sldLayoutMk cId="3329965079" sldId="2147483650"/>
              <ac:spMk id="11" creationId="{00000000-0000-0000-0000-000000000000}"/>
            </ac:spMkLst>
          </pc:spChg>
          <pc:graphicFrameChg chg="add del mod">
            <ac:chgData name="Denis Buckingham" userId="3a417818cd1db291" providerId="LiveId" clId="{43882334-1C80-4F19-8373-4C5BE4C4AAB9}" dt="2024-05-24T08:00:24.558" v="212" actId="478"/>
            <ac:graphicFrameMkLst>
              <pc:docMk/>
              <pc:sldMasterMk cId="1523192232" sldId="2147483648"/>
              <pc:sldLayoutMk cId="3329965079" sldId="2147483650"/>
              <ac:graphicFrameMk id="3" creationId="{E8F025E8-61D8-80DA-0231-C5CC7DEBD878}"/>
            </ac:graphicFrameMkLst>
          </pc:graphicFrameChg>
          <pc:picChg chg="add del mod">
            <ac:chgData name="Denis Buckingham" userId="3a417818cd1db291" providerId="LiveId" clId="{43882334-1C80-4F19-8373-4C5BE4C4AAB9}" dt="2024-05-24T08:28:24.251" v="241" actId="478"/>
            <ac:picMkLst>
              <pc:docMk/>
              <pc:sldMasterMk cId="1523192232" sldId="2147483648"/>
              <pc:sldLayoutMk cId="3329965079" sldId="2147483650"/>
              <ac:picMk id="4" creationId="{87B7C9D4-ED01-CE77-103B-A19971453F9A}"/>
            </ac:picMkLst>
          </pc:picChg>
          <pc:picChg chg="add mod">
            <ac:chgData name="Denis Buckingham" userId="3a417818cd1db291" providerId="LiveId" clId="{43882334-1C80-4F19-8373-4C5BE4C4AAB9}" dt="2024-05-24T08:29:15.013" v="252" actId="1038"/>
            <ac:picMkLst>
              <pc:docMk/>
              <pc:sldMasterMk cId="1523192232" sldId="2147483648"/>
              <pc:sldLayoutMk cId="3329965079" sldId="2147483650"/>
              <ac:picMk id="6" creationId="{DF7FA9BF-6FA1-3952-B39A-E290B4337C9A}"/>
            </ac:picMkLst>
          </pc:picChg>
        </pc:sldLayoutChg>
        <pc:sldLayoutChg chg="modSp mod">
          <pc:chgData name="Denis Buckingham" userId="3a417818cd1db291" providerId="LiveId" clId="{43882334-1C80-4F19-8373-4C5BE4C4AAB9}" dt="2024-05-24T07:38:08.640" v="124" actId="20577"/>
          <pc:sldLayoutMkLst>
            <pc:docMk/>
            <pc:sldMasterMk cId="1523192232" sldId="2147483648"/>
            <pc:sldLayoutMk cId="3276738288" sldId="2147483654"/>
          </pc:sldLayoutMkLst>
          <pc:spChg chg="mod">
            <ac:chgData name="Denis Buckingham" userId="3a417818cd1db291" providerId="LiveId" clId="{43882334-1C80-4F19-8373-4C5BE4C4AAB9}" dt="2024-05-24T07:38:08.640" v="124" actId="20577"/>
            <ac:spMkLst>
              <pc:docMk/>
              <pc:sldMasterMk cId="1523192232" sldId="2147483648"/>
              <pc:sldLayoutMk cId="3276738288" sldId="2147483654"/>
              <ac:spMk id="11" creationId="{00000000-0000-0000-0000-000000000000}"/>
            </ac:spMkLst>
          </pc:spChg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650847-2E39-408F-A6DA-5E43EBB85A7E}" type="doc">
      <dgm:prSet loTypeId="urn:microsoft.com/office/officeart/2005/8/layout/chevron1" loCatId="process" qsTypeId="urn:microsoft.com/office/officeart/2005/8/quickstyle/simple2" qsCatId="simple" csTypeId="urn:microsoft.com/office/officeart/2005/8/colors/accent0_1" csCatId="mainScheme" phldr="1"/>
      <dgm:spPr/>
    </dgm:pt>
    <dgm:pt modelId="{B7480BFC-1D09-42A7-9145-B321C79492BB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Methods</a:t>
          </a:r>
          <a:endParaRPr lang="en-CH" sz="1400" b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796EBEE6-99AA-4308-92C7-526AA6F49602}" type="parTrans" cxnId="{679D7FF3-6B64-4117-A30A-1F444C42CB27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887AB3F8-9CCC-4DE8-9619-56F940571480}" type="sibTrans" cxnId="{679D7FF3-6B64-4117-A30A-1F444C42CB27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8DE0D4C3-F39C-47E9-9858-1D67352CECF3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Discussion</a:t>
          </a:r>
          <a:endParaRPr lang="en-CH" sz="14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137D0F5F-0AC0-4022-9616-F83A80005308}" type="parTrans" cxnId="{313305C8-B939-41BA-BC07-BAE76833D885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A76F0875-4E8F-4934-A995-98E4C779D5C4}" type="sibTrans" cxnId="{313305C8-B939-41BA-BC07-BAE76833D885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792F6AB1-9712-4D7D-A515-F89205B7F7A1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Conclusion</a:t>
          </a:r>
          <a:endParaRPr lang="en-CH" sz="14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4123F24C-C361-40F3-9F9C-CE3597826AF7}" type="parTrans" cxnId="{E193EF46-634C-4E53-AA24-0EC73B83EF34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97B6AF78-EFFB-4CAD-A417-55FC0E9F11E0}" type="sibTrans" cxnId="{E193EF46-634C-4E53-AA24-0EC73B83EF34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C9D89AE0-C8CF-4770-A1A2-E5FFEE88D0C7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1">
              <a:solidFill>
                <a:schemeClr val="tx1"/>
              </a:solidFill>
              <a:latin typeface="+mj-lt"/>
            </a:rPr>
            <a:t>Intro</a:t>
          </a:r>
          <a:endParaRPr lang="en-CH" sz="1400" b="1" dirty="0">
            <a:solidFill>
              <a:schemeClr val="tx1"/>
            </a:solidFill>
            <a:latin typeface="+mj-lt"/>
          </a:endParaRPr>
        </a:p>
      </dgm:t>
    </dgm:pt>
    <dgm:pt modelId="{E7AE4B3C-CF9F-4165-9EA2-7AEFE4D1C3C9}" type="parTrans" cxnId="{110978DF-B727-431F-B79D-27287F9670AD}">
      <dgm:prSet/>
      <dgm:spPr/>
      <dgm:t>
        <a:bodyPr/>
        <a:lstStyle/>
        <a:p>
          <a:endParaRPr lang="en-CH"/>
        </a:p>
      </dgm:t>
    </dgm:pt>
    <dgm:pt modelId="{CFCF1558-1223-4175-8376-13425101158A}" type="sibTrans" cxnId="{110978DF-B727-431F-B79D-27287F9670AD}">
      <dgm:prSet/>
      <dgm:spPr/>
      <dgm:t>
        <a:bodyPr/>
        <a:lstStyle/>
        <a:p>
          <a:endParaRPr lang="en-CH"/>
        </a:p>
      </dgm:t>
    </dgm:pt>
    <dgm:pt modelId="{62ECD3A5-9B58-44A4-8C84-6DE75AAFE2E4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 i="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Background</a:t>
          </a:r>
          <a:endParaRPr lang="en-CH" sz="1400" b="0" i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3F80AF43-FBC0-4819-9817-48642A528A81}" type="parTrans" cxnId="{06330320-6481-4412-8C06-B14C291FB20C}">
      <dgm:prSet/>
      <dgm:spPr/>
      <dgm:t>
        <a:bodyPr/>
        <a:lstStyle/>
        <a:p>
          <a:endParaRPr lang="en-CH"/>
        </a:p>
      </dgm:t>
    </dgm:pt>
    <dgm:pt modelId="{0B579954-4549-4FA2-8E79-514378A175B7}" type="sibTrans" cxnId="{06330320-6481-4412-8C06-B14C291FB20C}">
      <dgm:prSet/>
      <dgm:spPr/>
      <dgm:t>
        <a:bodyPr/>
        <a:lstStyle/>
        <a:p>
          <a:endParaRPr lang="en-CH"/>
        </a:p>
      </dgm:t>
    </dgm:pt>
    <dgm:pt modelId="{0CDDE7F1-52CB-4191-8E39-8686B375889A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Results</a:t>
          </a:r>
          <a:endParaRPr lang="en-CH" sz="1400" b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1961E19D-875D-4C4B-B1DC-721729DA87A2}" type="parTrans" cxnId="{4E274114-B6C6-4884-91AC-3CCC2CF673A8}">
      <dgm:prSet/>
      <dgm:spPr/>
      <dgm:t>
        <a:bodyPr/>
        <a:lstStyle/>
        <a:p>
          <a:endParaRPr lang="en-GB"/>
        </a:p>
      </dgm:t>
    </dgm:pt>
    <dgm:pt modelId="{E8F5B60B-B9D3-45F1-9A41-B4D84BCCC2E8}" type="sibTrans" cxnId="{4E274114-B6C6-4884-91AC-3CCC2CF673A8}">
      <dgm:prSet/>
      <dgm:spPr/>
      <dgm:t>
        <a:bodyPr/>
        <a:lstStyle/>
        <a:p>
          <a:endParaRPr lang="en-GB"/>
        </a:p>
      </dgm:t>
    </dgm:pt>
    <dgm:pt modelId="{55E46DE8-5320-4E81-B78F-C2388CA372DB}" type="pres">
      <dgm:prSet presAssocID="{DA650847-2E39-408F-A6DA-5E43EBB85A7E}" presName="Name0" presStyleCnt="0">
        <dgm:presLayoutVars>
          <dgm:dir/>
          <dgm:animLvl val="lvl"/>
          <dgm:resizeHandles val="exact"/>
        </dgm:presLayoutVars>
      </dgm:prSet>
      <dgm:spPr/>
    </dgm:pt>
    <dgm:pt modelId="{77B23CD5-090B-47FA-8AF4-03F67E90F0D8}" type="pres">
      <dgm:prSet presAssocID="{C9D89AE0-C8CF-4770-A1A2-E5FFEE88D0C7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88CBBD2F-4C53-4F00-993D-E28CA195A141}" type="pres">
      <dgm:prSet presAssocID="{CFCF1558-1223-4175-8376-13425101158A}" presName="parTxOnlySpace" presStyleCnt="0"/>
      <dgm:spPr/>
    </dgm:pt>
    <dgm:pt modelId="{55C9C346-12C7-4DFC-8EED-E0DC178144DF}" type="pres">
      <dgm:prSet presAssocID="{62ECD3A5-9B58-44A4-8C84-6DE75AAFE2E4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644C5B1C-389B-4803-B503-93276BB4073F}" type="pres">
      <dgm:prSet presAssocID="{0B579954-4549-4FA2-8E79-514378A175B7}" presName="parTxOnlySpace" presStyleCnt="0"/>
      <dgm:spPr/>
    </dgm:pt>
    <dgm:pt modelId="{8B985BAF-7D63-4769-A4F7-BC61C493DDAE}" type="pres">
      <dgm:prSet presAssocID="{B7480BFC-1D09-42A7-9145-B321C79492BB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BC1C1CCA-6EFD-41D5-A581-13CE45DF0FAE}" type="pres">
      <dgm:prSet presAssocID="{887AB3F8-9CCC-4DE8-9619-56F940571480}" presName="parTxOnlySpace" presStyleCnt="0"/>
      <dgm:spPr/>
    </dgm:pt>
    <dgm:pt modelId="{F2E6B648-266F-47B4-A4B2-F520EC9D96E5}" type="pres">
      <dgm:prSet presAssocID="{0CDDE7F1-52CB-4191-8E39-8686B375889A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104ED35C-B693-4FDC-93C4-9F9C2FA29880}" type="pres">
      <dgm:prSet presAssocID="{E8F5B60B-B9D3-45F1-9A41-B4D84BCCC2E8}" presName="parTxOnlySpace" presStyleCnt="0"/>
      <dgm:spPr/>
    </dgm:pt>
    <dgm:pt modelId="{E90C99BA-92F0-4C71-B709-9566FDB40400}" type="pres">
      <dgm:prSet presAssocID="{8DE0D4C3-F39C-47E9-9858-1D67352CECF3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837FEC70-032B-4050-AFB6-61F1FE7D5AF0}" type="pres">
      <dgm:prSet presAssocID="{A76F0875-4E8F-4934-A995-98E4C779D5C4}" presName="parTxOnlySpace" presStyleCnt="0"/>
      <dgm:spPr/>
    </dgm:pt>
    <dgm:pt modelId="{8466AC38-DDE2-4FC2-9DB0-A564A68235FB}" type="pres">
      <dgm:prSet presAssocID="{792F6AB1-9712-4D7D-A515-F89205B7F7A1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4E274114-B6C6-4884-91AC-3CCC2CF673A8}" srcId="{DA650847-2E39-408F-A6DA-5E43EBB85A7E}" destId="{0CDDE7F1-52CB-4191-8E39-8686B375889A}" srcOrd="3" destOrd="0" parTransId="{1961E19D-875D-4C4B-B1DC-721729DA87A2}" sibTransId="{E8F5B60B-B9D3-45F1-9A41-B4D84BCCC2E8}"/>
    <dgm:cxn modelId="{06330320-6481-4412-8C06-B14C291FB20C}" srcId="{DA650847-2E39-408F-A6DA-5E43EBB85A7E}" destId="{62ECD3A5-9B58-44A4-8C84-6DE75AAFE2E4}" srcOrd="1" destOrd="0" parTransId="{3F80AF43-FBC0-4819-9817-48642A528A81}" sibTransId="{0B579954-4549-4FA2-8E79-514378A175B7}"/>
    <dgm:cxn modelId="{F639E430-2459-4CA8-9175-DAE27ACBDA03}" type="presOf" srcId="{C9D89AE0-C8CF-4770-A1A2-E5FFEE88D0C7}" destId="{77B23CD5-090B-47FA-8AF4-03F67E90F0D8}" srcOrd="0" destOrd="0" presId="urn:microsoft.com/office/officeart/2005/8/layout/chevron1"/>
    <dgm:cxn modelId="{7908EA32-B1A0-466A-B635-204039FABCC7}" type="presOf" srcId="{0CDDE7F1-52CB-4191-8E39-8686B375889A}" destId="{F2E6B648-266F-47B4-A4B2-F520EC9D96E5}" srcOrd="0" destOrd="0" presId="urn:microsoft.com/office/officeart/2005/8/layout/chevron1"/>
    <dgm:cxn modelId="{F0D24C44-2570-45D7-956B-C035A20819D4}" type="presOf" srcId="{792F6AB1-9712-4D7D-A515-F89205B7F7A1}" destId="{8466AC38-DDE2-4FC2-9DB0-A564A68235FB}" srcOrd="0" destOrd="0" presId="urn:microsoft.com/office/officeart/2005/8/layout/chevron1"/>
    <dgm:cxn modelId="{4D22FD64-EE29-473D-BCE9-676A547887F2}" type="presOf" srcId="{DA650847-2E39-408F-A6DA-5E43EBB85A7E}" destId="{55E46DE8-5320-4E81-B78F-C2388CA372DB}" srcOrd="0" destOrd="0" presId="urn:microsoft.com/office/officeart/2005/8/layout/chevron1"/>
    <dgm:cxn modelId="{E193EF46-634C-4E53-AA24-0EC73B83EF34}" srcId="{DA650847-2E39-408F-A6DA-5E43EBB85A7E}" destId="{792F6AB1-9712-4D7D-A515-F89205B7F7A1}" srcOrd="5" destOrd="0" parTransId="{4123F24C-C361-40F3-9F9C-CE3597826AF7}" sibTransId="{97B6AF78-EFFB-4CAD-A417-55FC0E9F11E0}"/>
    <dgm:cxn modelId="{5FA04F81-DB00-44B2-BF82-06287575196A}" type="presOf" srcId="{8DE0D4C3-F39C-47E9-9858-1D67352CECF3}" destId="{E90C99BA-92F0-4C71-B709-9566FDB40400}" srcOrd="0" destOrd="0" presId="urn:microsoft.com/office/officeart/2005/8/layout/chevron1"/>
    <dgm:cxn modelId="{D0CF4195-440F-4E5C-953D-340D343968CD}" type="presOf" srcId="{62ECD3A5-9B58-44A4-8C84-6DE75AAFE2E4}" destId="{55C9C346-12C7-4DFC-8EED-E0DC178144DF}" srcOrd="0" destOrd="0" presId="urn:microsoft.com/office/officeart/2005/8/layout/chevron1"/>
    <dgm:cxn modelId="{313305C8-B939-41BA-BC07-BAE76833D885}" srcId="{DA650847-2E39-408F-A6DA-5E43EBB85A7E}" destId="{8DE0D4C3-F39C-47E9-9858-1D67352CECF3}" srcOrd="4" destOrd="0" parTransId="{137D0F5F-0AC0-4022-9616-F83A80005308}" sibTransId="{A76F0875-4E8F-4934-A995-98E4C779D5C4}"/>
    <dgm:cxn modelId="{F85DDEDB-9BCD-4B65-A4DE-B525131700CC}" type="presOf" srcId="{B7480BFC-1D09-42A7-9145-B321C79492BB}" destId="{8B985BAF-7D63-4769-A4F7-BC61C493DDAE}" srcOrd="0" destOrd="0" presId="urn:microsoft.com/office/officeart/2005/8/layout/chevron1"/>
    <dgm:cxn modelId="{110978DF-B727-431F-B79D-27287F9670AD}" srcId="{DA650847-2E39-408F-A6DA-5E43EBB85A7E}" destId="{C9D89AE0-C8CF-4770-A1A2-E5FFEE88D0C7}" srcOrd="0" destOrd="0" parTransId="{E7AE4B3C-CF9F-4165-9EA2-7AEFE4D1C3C9}" sibTransId="{CFCF1558-1223-4175-8376-13425101158A}"/>
    <dgm:cxn modelId="{679D7FF3-6B64-4117-A30A-1F444C42CB27}" srcId="{DA650847-2E39-408F-A6DA-5E43EBB85A7E}" destId="{B7480BFC-1D09-42A7-9145-B321C79492BB}" srcOrd="2" destOrd="0" parTransId="{796EBEE6-99AA-4308-92C7-526AA6F49602}" sibTransId="{887AB3F8-9CCC-4DE8-9619-56F940571480}"/>
    <dgm:cxn modelId="{5BD007B5-8759-4AE8-BA87-2A7B099DCE8A}" type="presParOf" srcId="{55E46DE8-5320-4E81-B78F-C2388CA372DB}" destId="{77B23CD5-090B-47FA-8AF4-03F67E90F0D8}" srcOrd="0" destOrd="0" presId="urn:microsoft.com/office/officeart/2005/8/layout/chevron1"/>
    <dgm:cxn modelId="{20817A01-413F-47D8-A63F-EB19C0C67058}" type="presParOf" srcId="{55E46DE8-5320-4E81-B78F-C2388CA372DB}" destId="{88CBBD2F-4C53-4F00-993D-E28CA195A141}" srcOrd="1" destOrd="0" presId="urn:microsoft.com/office/officeart/2005/8/layout/chevron1"/>
    <dgm:cxn modelId="{86285DDC-2253-4DEE-9382-1DB3E709D567}" type="presParOf" srcId="{55E46DE8-5320-4E81-B78F-C2388CA372DB}" destId="{55C9C346-12C7-4DFC-8EED-E0DC178144DF}" srcOrd="2" destOrd="0" presId="urn:microsoft.com/office/officeart/2005/8/layout/chevron1"/>
    <dgm:cxn modelId="{6260D5F7-7FB7-43FB-B961-AB367916E016}" type="presParOf" srcId="{55E46DE8-5320-4E81-B78F-C2388CA372DB}" destId="{644C5B1C-389B-4803-B503-93276BB4073F}" srcOrd="3" destOrd="0" presId="urn:microsoft.com/office/officeart/2005/8/layout/chevron1"/>
    <dgm:cxn modelId="{BE05015C-8C40-410A-97B9-115EE351CF31}" type="presParOf" srcId="{55E46DE8-5320-4E81-B78F-C2388CA372DB}" destId="{8B985BAF-7D63-4769-A4F7-BC61C493DDAE}" srcOrd="4" destOrd="0" presId="urn:microsoft.com/office/officeart/2005/8/layout/chevron1"/>
    <dgm:cxn modelId="{E022E4B1-00A9-4361-87C4-5B803D54DAE1}" type="presParOf" srcId="{55E46DE8-5320-4E81-B78F-C2388CA372DB}" destId="{BC1C1CCA-6EFD-41D5-A581-13CE45DF0FAE}" srcOrd="5" destOrd="0" presId="urn:microsoft.com/office/officeart/2005/8/layout/chevron1"/>
    <dgm:cxn modelId="{7FE1967B-A212-4144-8C1A-162AE84CC4FC}" type="presParOf" srcId="{55E46DE8-5320-4E81-B78F-C2388CA372DB}" destId="{F2E6B648-266F-47B4-A4B2-F520EC9D96E5}" srcOrd="6" destOrd="0" presId="urn:microsoft.com/office/officeart/2005/8/layout/chevron1"/>
    <dgm:cxn modelId="{3E616A73-68F5-41AF-B849-C17B9C44DE48}" type="presParOf" srcId="{55E46DE8-5320-4E81-B78F-C2388CA372DB}" destId="{104ED35C-B693-4FDC-93C4-9F9C2FA29880}" srcOrd="7" destOrd="0" presId="urn:microsoft.com/office/officeart/2005/8/layout/chevron1"/>
    <dgm:cxn modelId="{81960BAE-0DB7-48A5-A4C0-BC5011EA0961}" type="presParOf" srcId="{55E46DE8-5320-4E81-B78F-C2388CA372DB}" destId="{E90C99BA-92F0-4C71-B709-9566FDB40400}" srcOrd="8" destOrd="0" presId="urn:microsoft.com/office/officeart/2005/8/layout/chevron1"/>
    <dgm:cxn modelId="{82E0D607-1BF4-401D-9CC0-5DF68FAFC8CE}" type="presParOf" srcId="{55E46DE8-5320-4E81-B78F-C2388CA372DB}" destId="{837FEC70-032B-4050-AFB6-61F1FE7D5AF0}" srcOrd="9" destOrd="0" presId="urn:microsoft.com/office/officeart/2005/8/layout/chevron1"/>
    <dgm:cxn modelId="{368D80B4-C75A-4DF5-B683-4531C7F4B443}" type="presParOf" srcId="{55E46DE8-5320-4E81-B78F-C2388CA372DB}" destId="{8466AC38-DDE2-4FC2-9DB0-A564A68235FB}" srcOrd="10" destOrd="0" presId="urn:microsoft.com/office/officeart/2005/8/layout/chevron1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DA650847-2E39-408F-A6DA-5E43EBB85A7E}" type="doc">
      <dgm:prSet loTypeId="urn:microsoft.com/office/officeart/2005/8/layout/chevron1" loCatId="process" qsTypeId="urn:microsoft.com/office/officeart/2005/8/quickstyle/simple2" qsCatId="simple" csTypeId="urn:microsoft.com/office/officeart/2005/8/colors/accent0_1" csCatId="mainScheme" phldr="1"/>
      <dgm:spPr/>
    </dgm:pt>
    <dgm:pt modelId="{B7480BFC-1D09-42A7-9145-B321C79492BB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Methods</a:t>
          </a:r>
          <a:endParaRPr lang="en-CH" sz="1400" b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796EBEE6-99AA-4308-92C7-526AA6F49602}" type="parTrans" cxnId="{679D7FF3-6B64-4117-A30A-1F444C42CB27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887AB3F8-9CCC-4DE8-9619-56F940571480}" type="sibTrans" cxnId="{679D7FF3-6B64-4117-A30A-1F444C42CB27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8DE0D4C3-F39C-47E9-9858-1D67352CECF3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Discussion</a:t>
          </a:r>
          <a:endParaRPr lang="en-CH" sz="14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137D0F5F-0AC0-4022-9616-F83A80005308}" type="parTrans" cxnId="{313305C8-B939-41BA-BC07-BAE76833D885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A76F0875-4E8F-4934-A995-98E4C779D5C4}" type="sibTrans" cxnId="{313305C8-B939-41BA-BC07-BAE76833D885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792F6AB1-9712-4D7D-A515-F89205B7F7A1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Conclusion</a:t>
          </a:r>
          <a:endParaRPr lang="en-CH" sz="14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4123F24C-C361-40F3-9F9C-CE3597826AF7}" type="parTrans" cxnId="{E193EF46-634C-4E53-AA24-0EC73B83EF34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97B6AF78-EFFB-4CAD-A417-55FC0E9F11E0}" type="sibTrans" cxnId="{E193EF46-634C-4E53-AA24-0EC73B83EF34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C9D89AE0-C8CF-4770-A1A2-E5FFEE88D0C7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1">
              <a:solidFill>
                <a:schemeClr val="tx1"/>
              </a:solidFill>
              <a:latin typeface="+mj-lt"/>
            </a:rPr>
            <a:t>Intro</a:t>
          </a:r>
          <a:endParaRPr lang="en-CH" sz="1400" b="1" dirty="0">
            <a:solidFill>
              <a:schemeClr val="tx1"/>
            </a:solidFill>
            <a:latin typeface="+mj-lt"/>
          </a:endParaRPr>
        </a:p>
      </dgm:t>
    </dgm:pt>
    <dgm:pt modelId="{E7AE4B3C-CF9F-4165-9EA2-7AEFE4D1C3C9}" type="parTrans" cxnId="{110978DF-B727-431F-B79D-27287F9670AD}">
      <dgm:prSet/>
      <dgm:spPr/>
      <dgm:t>
        <a:bodyPr/>
        <a:lstStyle/>
        <a:p>
          <a:endParaRPr lang="en-CH"/>
        </a:p>
      </dgm:t>
    </dgm:pt>
    <dgm:pt modelId="{CFCF1558-1223-4175-8376-13425101158A}" type="sibTrans" cxnId="{110978DF-B727-431F-B79D-27287F9670AD}">
      <dgm:prSet/>
      <dgm:spPr/>
      <dgm:t>
        <a:bodyPr/>
        <a:lstStyle/>
        <a:p>
          <a:endParaRPr lang="en-CH"/>
        </a:p>
      </dgm:t>
    </dgm:pt>
    <dgm:pt modelId="{62ECD3A5-9B58-44A4-8C84-6DE75AAFE2E4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 i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Background</a:t>
          </a:r>
          <a:endParaRPr lang="en-CH" sz="1400" b="0" i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3F80AF43-FBC0-4819-9817-48642A528A81}" type="parTrans" cxnId="{06330320-6481-4412-8C06-B14C291FB20C}">
      <dgm:prSet/>
      <dgm:spPr/>
      <dgm:t>
        <a:bodyPr/>
        <a:lstStyle/>
        <a:p>
          <a:endParaRPr lang="en-CH"/>
        </a:p>
      </dgm:t>
    </dgm:pt>
    <dgm:pt modelId="{0B579954-4549-4FA2-8E79-514378A175B7}" type="sibTrans" cxnId="{06330320-6481-4412-8C06-B14C291FB20C}">
      <dgm:prSet/>
      <dgm:spPr/>
      <dgm:t>
        <a:bodyPr/>
        <a:lstStyle/>
        <a:p>
          <a:endParaRPr lang="en-CH"/>
        </a:p>
      </dgm:t>
    </dgm:pt>
    <dgm:pt modelId="{0CDDE7F1-52CB-4191-8E39-8686B375889A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Results</a:t>
          </a:r>
          <a:endParaRPr lang="en-CH" sz="1400" b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1961E19D-875D-4C4B-B1DC-721729DA87A2}" type="parTrans" cxnId="{4E274114-B6C6-4884-91AC-3CCC2CF673A8}">
      <dgm:prSet/>
      <dgm:spPr/>
      <dgm:t>
        <a:bodyPr/>
        <a:lstStyle/>
        <a:p>
          <a:endParaRPr lang="en-GB"/>
        </a:p>
      </dgm:t>
    </dgm:pt>
    <dgm:pt modelId="{E8F5B60B-B9D3-45F1-9A41-B4D84BCCC2E8}" type="sibTrans" cxnId="{4E274114-B6C6-4884-91AC-3CCC2CF673A8}">
      <dgm:prSet/>
      <dgm:spPr/>
      <dgm:t>
        <a:bodyPr/>
        <a:lstStyle/>
        <a:p>
          <a:endParaRPr lang="en-GB"/>
        </a:p>
      </dgm:t>
    </dgm:pt>
    <dgm:pt modelId="{55E46DE8-5320-4E81-B78F-C2388CA372DB}" type="pres">
      <dgm:prSet presAssocID="{DA650847-2E39-408F-A6DA-5E43EBB85A7E}" presName="Name0" presStyleCnt="0">
        <dgm:presLayoutVars>
          <dgm:dir/>
          <dgm:animLvl val="lvl"/>
          <dgm:resizeHandles val="exact"/>
        </dgm:presLayoutVars>
      </dgm:prSet>
      <dgm:spPr/>
    </dgm:pt>
    <dgm:pt modelId="{77B23CD5-090B-47FA-8AF4-03F67E90F0D8}" type="pres">
      <dgm:prSet presAssocID="{C9D89AE0-C8CF-4770-A1A2-E5FFEE88D0C7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88CBBD2F-4C53-4F00-993D-E28CA195A141}" type="pres">
      <dgm:prSet presAssocID="{CFCF1558-1223-4175-8376-13425101158A}" presName="parTxOnlySpace" presStyleCnt="0"/>
      <dgm:spPr/>
    </dgm:pt>
    <dgm:pt modelId="{55C9C346-12C7-4DFC-8EED-E0DC178144DF}" type="pres">
      <dgm:prSet presAssocID="{62ECD3A5-9B58-44A4-8C84-6DE75AAFE2E4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644C5B1C-389B-4803-B503-93276BB4073F}" type="pres">
      <dgm:prSet presAssocID="{0B579954-4549-4FA2-8E79-514378A175B7}" presName="parTxOnlySpace" presStyleCnt="0"/>
      <dgm:spPr/>
    </dgm:pt>
    <dgm:pt modelId="{8B985BAF-7D63-4769-A4F7-BC61C493DDAE}" type="pres">
      <dgm:prSet presAssocID="{B7480BFC-1D09-42A7-9145-B321C79492BB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BC1C1CCA-6EFD-41D5-A581-13CE45DF0FAE}" type="pres">
      <dgm:prSet presAssocID="{887AB3F8-9CCC-4DE8-9619-56F940571480}" presName="parTxOnlySpace" presStyleCnt="0"/>
      <dgm:spPr/>
    </dgm:pt>
    <dgm:pt modelId="{F2E6B648-266F-47B4-A4B2-F520EC9D96E5}" type="pres">
      <dgm:prSet presAssocID="{0CDDE7F1-52CB-4191-8E39-8686B375889A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104ED35C-B693-4FDC-93C4-9F9C2FA29880}" type="pres">
      <dgm:prSet presAssocID="{E8F5B60B-B9D3-45F1-9A41-B4D84BCCC2E8}" presName="parTxOnlySpace" presStyleCnt="0"/>
      <dgm:spPr/>
    </dgm:pt>
    <dgm:pt modelId="{E90C99BA-92F0-4C71-B709-9566FDB40400}" type="pres">
      <dgm:prSet presAssocID="{8DE0D4C3-F39C-47E9-9858-1D67352CECF3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837FEC70-032B-4050-AFB6-61F1FE7D5AF0}" type="pres">
      <dgm:prSet presAssocID="{A76F0875-4E8F-4934-A995-98E4C779D5C4}" presName="parTxOnlySpace" presStyleCnt="0"/>
      <dgm:spPr/>
    </dgm:pt>
    <dgm:pt modelId="{8466AC38-DDE2-4FC2-9DB0-A564A68235FB}" type="pres">
      <dgm:prSet presAssocID="{792F6AB1-9712-4D7D-A515-F89205B7F7A1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4E274114-B6C6-4884-91AC-3CCC2CF673A8}" srcId="{DA650847-2E39-408F-A6DA-5E43EBB85A7E}" destId="{0CDDE7F1-52CB-4191-8E39-8686B375889A}" srcOrd="3" destOrd="0" parTransId="{1961E19D-875D-4C4B-B1DC-721729DA87A2}" sibTransId="{E8F5B60B-B9D3-45F1-9A41-B4D84BCCC2E8}"/>
    <dgm:cxn modelId="{06330320-6481-4412-8C06-B14C291FB20C}" srcId="{DA650847-2E39-408F-A6DA-5E43EBB85A7E}" destId="{62ECD3A5-9B58-44A4-8C84-6DE75AAFE2E4}" srcOrd="1" destOrd="0" parTransId="{3F80AF43-FBC0-4819-9817-48642A528A81}" sibTransId="{0B579954-4549-4FA2-8E79-514378A175B7}"/>
    <dgm:cxn modelId="{F639E430-2459-4CA8-9175-DAE27ACBDA03}" type="presOf" srcId="{C9D89AE0-C8CF-4770-A1A2-E5FFEE88D0C7}" destId="{77B23CD5-090B-47FA-8AF4-03F67E90F0D8}" srcOrd="0" destOrd="0" presId="urn:microsoft.com/office/officeart/2005/8/layout/chevron1"/>
    <dgm:cxn modelId="{7908EA32-B1A0-466A-B635-204039FABCC7}" type="presOf" srcId="{0CDDE7F1-52CB-4191-8E39-8686B375889A}" destId="{F2E6B648-266F-47B4-A4B2-F520EC9D96E5}" srcOrd="0" destOrd="0" presId="urn:microsoft.com/office/officeart/2005/8/layout/chevron1"/>
    <dgm:cxn modelId="{F0D24C44-2570-45D7-956B-C035A20819D4}" type="presOf" srcId="{792F6AB1-9712-4D7D-A515-F89205B7F7A1}" destId="{8466AC38-DDE2-4FC2-9DB0-A564A68235FB}" srcOrd="0" destOrd="0" presId="urn:microsoft.com/office/officeart/2005/8/layout/chevron1"/>
    <dgm:cxn modelId="{4D22FD64-EE29-473D-BCE9-676A547887F2}" type="presOf" srcId="{DA650847-2E39-408F-A6DA-5E43EBB85A7E}" destId="{55E46DE8-5320-4E81-B78F-C2388CA372DB}" srcOrd="0" destOrd="0" presId="urn:microsoft.com/office/officeart/2005/8/layout/chevron1"/>
    <dgm:cxn modelId="{E193EF46-634C-4E53-AA24-0EC73B83EF34}" srcId="{DA650847-2E39-408F-A6DA-5E43EBB85A7E}" destId="{792F6AB1-9712-4D7D-A515-F89205B7F7A1}" srcOrd="5" destOrd="0" parTransId="{4123F24C-C361-40F3-9F9C-CE3597826AF7}" sibTransId="{97B6AF78-EFFB-4CAD-A417-55FC0E9F11E0}"/>
    <dgm:cxn modelId="{5FA04F81-DB00-44B2-BF82-06287575196A}" type="presOf" srcId="{8DE0D4C3-F39C-47E9-9858-1D67352CECF3}" destId="{E90C99BA-92F0-4C71-B709-9566FDB40400}" srcOrd="0" destOrd="0" presId="urn:microsoft.com/office/officeart/2005/8/layout/chevron1"/>
    <dgm:cxn modelId="{D0CF4195-440F-4E5C-953D-340D343968CD}" type="presOf" srcId="{62ECD3A5-9B58-44A4-8C84-6DE75AAFE2E4}" destId="{55C9C346-12C7-4DFC-8EED-E0DC178144DF}" srcOrd="0" destOrd="0" presId="urn:microsoft.com/office/officeart/2005/8/layout/chevron1"/>
    <dgm:cxn modelId="{313305C8-B939-41BA-BC07-BAE76833D885}" srcId="{DA650847-2E39-408F-A6DA-5E43EBB85A7E}" destId="{8DE0D4C3-F39C-47E9-9858-1D67352CECF3}" srcOrd="4" destOrd="0" parTransId="{137D0F5F-0AC0-4022-9616-F83A80005308}" sibTransId="{A76F0875-4E8F-4934-A995-98E4C779D5C4}"/>
    <dgm:cxn modelId="{F85DDEDB-9BCD-4B65-A4DE-B525131700CC}" type="presOf" srcId="{B7480BFC-1D09-42A7-9145-B321C79492BB}" destId="{8B985BAF-7D63-4769-A4F7-BC61C493DDAE}" srcOrd="0" destOrd="0" presId="urn:microsoft.com/office/officeart/2005/8/layout/chevron1"/>
    <dgm:cxn modelId="{110978DF-B727-431F-B79D-27287F9670AD}" srcId="{DA650847-2E39-408F-A6DA-5E43EBB85A7E}" destId="{C9D89AE0-C8CF-4770-A1A2-E5FFEE88D0C7}" srcOrd="0" destOrd="0" parTransId="{E7AE4B3C-CF9F-4165-9EA2-7AEFE4D1C3C9}" sibTransId="{CFCF1558-1223-4175-8376-13425101158A}"/>
    <dgm:cxn modelId="{679D7FF3-6B64-4117-A30A-1F444C42CB27}" srcId="{DA650847-2E39-408F-A6DA-5E43EBB85A7E}" destId="{B7480BFC-1D09-42A7-9145-B321C79492BB}" srcOrd="2" destOrd="0" parTransId="{796EBEE6-99AA-4308-92C7-526AA6F49602}" sibTransId="{887AB3F8-9CCC-4DE8-9619-56F940571480}"/>
    <dgm:cxn modelId="{5BD007B5-8759-4AE8-BA87-2A7B099DCE8A}" type="presParOf" srcId="{55E46DE8-5320-4E81-B78F-C2388CA372DB}" destId="{77B23CD5-090B-47FA-8AF4-03F67E90F0D8}" srcOrd="0" destOrd="0" presId="urn:microsoft.com/office/officeart/2005/8/layout/chevron1"/>
    <dgm:cxn modelId="{20817A01-413F-47D8-A63F-EB19C0C67058}" type="presParOf" srcId="{55E46DE8-5320-4E81-B78F-C2388CA372DB}" destId="{88CBBD2F-4C53-4F00-993D-E28CA195A141}" srcOrd="1" destOrd="0" presId="urn:microsoft.com/office/officeart/2005/8/layout/chevron1"/>
    <dgm:cxn modelId="{86285DDC-2253-4DEE-9382-1DB3E709D567}" type="presParOf" srcId="{55E46DE8-5320-4E81-B78F-C2388CA372DB}" destId="{55C9C346-12C7-4DFC-8EED-E0DC178144DF}" srcOrd="2" destOrd="0" presId="urn:microsoft.com/office/officeart/2005/8/layout/chevron1"/>
    <dgm:cxn modelId="{6260D5F7-7FB7-43FB-B961-AB367916E016}" type="presParOf" srcId="{55E46DE8-5320-4E81-B78F-C2388CA372DB}" destId="{644C5B1C-389B-4803-B503-93276BB4073F}" srcOrd="3" destOrd="0" presId="urn:microsoft.com/office/officeart/2005/8/layout/chevron1"/>
    <dgm:cxn modelId="{BE05015C-8C40-410A-97B9-115EE351CF31}" type="presParOf" srcId="{55E46DE8-5320-4E81-B78F-C2388CA372DB}" destId="{8B985BAF-7D63-4769-A4F7-BC61C493DDAE}" srcOrd="4" destOrd="0" presId="urn:microsoft.com/office/officeart/2005/8/layout/chevron1"/>
    <dgm:cxn modelId="{E022E4B1-00A9-4361-87C4-5B803D54DAE1}" type="presParOf" srcId="{55E46DE8-5320-4E81-B78F-C2388CA372DB}" destId="{BC1C1CCA-6EFD-41D5-A581-13CE45DF0FAE}" srcOrd="5" destOrd="0" presId="urn:microsoft.com/office/officeart/2005/8/layout/chevron1"/>
    <dgm:cxn modelId="{7FE1967B-A212-4144-8C1A-162AE84CC4FC}" type="presParOf" srcId="{55E46DE8-5320-4E81-B78F-C2388CA372DB}" destId="{F2E6B648-266F-47B4-A4B2-F520EC9D96E5}" srcOrd="6" destOrd="0" presId="urn:microsoft.com/office/officeart/2005/8/layout/chevron1"/>
    <dgm:cxn modelId="{3E616A73-68F5-41AF-B849-C17B9C44DE48}" type="presParOf" srcId="{55E46DE8-5320-4E81-B78F-C2388CA372DB}" destId="{104ED35C-B693-4FDC-93C4-9F9C2FA29880}" srcOrd="7" destOrd="0" presId="urn:microsoft.com/office/officeart/2005/8/layout/chevron1"/>
    <dgm:cxn modelId="{81960BAE-0DB7-48A5-A4C0-BC5011EA0961}" type="presParOf" srcId="{55E46DE8-5320-4E81-B78F-C2388CA372DB}" destId="{E90C99BA-92F0-4C71-B709-9566FDB40400}" srcOrd="8" destOrd="0" presId="urn:microsoft.com/office/officeart/2005/8/layout/chevron1"/>
    <dgm:cxn modelId="{82E0D607-1BF4-401D-9CC0-5DF68FAFC8CE}" type="presParOf" srcId="{55E46DE8-5320-4E81-B78F-C2388CA372DB}" destId="{837FEC70-032B-4050-AFB6-61F1FE7D5AF0}" srcOrd="9" destOrd="0" presId="urn:microsoft.com/office/officeart/2005/8/layout/chevron1"/>
    <dgm:cxn modelId="{368D80B4-C75A-4DF5-B683-4531C7F4B443}" type="presParOf" srcId="{55E46DE8-5320-4E81-B78F-C2388CA372DB}" destId="{8466AC38-DDE2-4FC2-9DB0-A564A68235FB}" srcOrd="10" destOrd="0" presId="urn:microsoft.com/office/officeart/2005/8/layout/chevron1"/>
  </dgm:cxnLst>
  <dgm:bg>
    <a:effectLst/>
  </dgm:bg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A650847-2E39-408F-A6DA-5E43EBB85A7E}" type="doc">
      <dgm:prSet loTypeId="urn:microsoft.com/office/officeart/2005/8/layout/chevron1" loCatId="process" qsTypeId="urn:microsoft.com/office/officeart/2005/8/quickstyle/simple2" qsCatId="simple" csTypeId="urn:microsoft.com/office/officeart/2005/8/colors/accent0_1" csCatId="mainScheme" phldr="1"/>
      <dgm:spPr/>
    </dgm:pt>
    <dgm:pt modelId="{B7480BFC-1D09-42A7-9145-B321C79492BB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Methods</a:t>
          </a:r>
          <a:endParaRPr lang="en-CH" sz="1400" b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796EBEE6-99AA-4308-92C7-526AA6F49602}" type="parTrans" cxnId="{679D7FF3-6B64-4117-A30A-1F444C42CB27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887AB3F8-9CCC-4DE8-9619-56F940571480}" type="sibTrans" cxnId="{679D7FF3-6B64-4117-A30A-1F444C42CB27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8DE0D4C3-F39C-47E9-9858-1D67352CECF3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Discussion</a:t>
          </a:r>
          <a:endParaRPr lang="en-CH" sz="14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137D0F5F-0AC0-4022-9616-F83A80005308}" type="parTrans" cxnId="{313305C8-B939-41BA-BC07-BAE76833D885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A76F0875-4E8F-4934-A995-98E4C779D5C4}" type="sibTrans" cxnId="{313305C8-B939-41BA-BC07-BAE76833D885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792F6AB1-9712-4D7D-A515-F89205B7F7A1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Conclusion</a:t>
          </a:r>
          <a:endParaRPr lang="en-CH" sz="14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4123F24C-C361-40F3-9F9C-CE3597826AF7}" type="parTrans" cxnId="{E193EF46-634C-4E53-AA24-0EC73B83EF34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97B6AF78-EFFB-4CAD-A417-55FC0E9F11E0}" type="sibTrans" cxnId="{E193EF46-634C-4E53-AA24-0EC73B83EF34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C9D89AE0-C8CF-4770-A1A2-E5FFEE88D0C7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1">
              <a:solidFill>
                <a:schemeClr val="tx1"/>
              </a:solidFill>
              <a:latin typeface="+mj-lt"/>
            </a:rPr>
            <a:t>Intro</a:t>
          </a:r>
          <a:endParaRPr lang="en-CH" sz="1400" b="1" dirty="0">
            <a:solidFill>
              <a:schemeClr val="tx1"/>
            </a:solidFill>
            <a:latin typeface="+mj-lt"/>
          </a:endParaRPr>
        </a:p>
      </dgm:t>
    </dgm:pt>
    <dgm:pt modelId="{E7AE4B3C-CF9F-4165-9EA2-7AEFE4D1C3C9}" type="parTrans" cxnId="{110978DF-B727-431F-B79D-27287F9670AD}">
      <dgm:prSet/>
      <dgm:spPr/>
      <dgm:t>
        <a:bodyPr/>
        <a:lstStyle/>
        <a:p>
          <a:endParaRPr lang="en-CH"/>
        </a:p>
      </dgm:t>
    </dgm:pt>
    <dgm:pt modelId="{CFCF1558-1223-4175-8376-13425101158A}" type="sibTrans" cxnId="{110978DF-B727-431F-B79D-27287F9670AD}">
      <dgm:prSet/>
      <dgm:spPr/>
      <dgm:t>
        <a:bodyPr/>
        <a:lstStyle/>
        <a:p>
          <a:endParaRPr lang="en-CH"/>
        </a:p>
      </dgm:t>
    </dgm:pt>
    <dgm:pt modelId="{62ECD3A5-9B58-44A4-8C84-6DE75AAFE2E4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 i="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Background</a:t>
          </a:r>
          <a:endParaRPr lang="en-CH" sz="1400" b="0" i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3F80AF43-FBC0-4819-9817-48642A528A81}" type="parTrans" cxnId="{06330320-6481-4412-8C06-B14C291FB20C}">
      <dgm:prSet/>
      <dgm:spPr/>
      <dgm:t>
        <a:bodyPr/>
        <a:lstStyle/>
        <a:p>
          <a:endParaRPr lang="en-CH"/>
        </a:p>
      </dgm:t>
    </dgm:pt>
    <dgm:pt modelId="{0B579954-4549-4FA2-8E79-514378A175B7}" type="sibTrans" cxnId="{06330320-6481-4412-8C06-B14C291FB20C}">
      <dgm:prSet/>
      <dgm:spPr/>
      <dgm:t>
        <a:bodyPr/>
        <a:lstStyle/>
        <a:p>
          <a:endParaRPr lang="en-CH"/>
        </a:p>
      </dgm:t>
    </dgm:pt>
    <dgm:pt modelId="{0CDDE7F1-52CB-4191-8E39-8686B375889A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Results</a:t>
          </a:r>
          <a:endParaRPr lang="en-CH" sz="1400" b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1961E19D-875D-4C4B-B1DC-721729DA87A2}" type="parTrans" cxnId="{4E274114-B6C6-4884-91AC-3CCC2CF673A8}">
      <dgm:prSet/>
      <dgm:spPr/>
      <dgm:t>
        <a:bodyPr/>
        <a:lstStyle/>
        <a:p>
          <a:endParaRPr lang="en-GB"/>
        </a:p>
      </dgm:t>
    </dgm:pt>
    <dgm:pt modelId="{E8F5B60B-B9D3-45F1-9A41-B4D84BCCC2E8}" type="sibTrans" cxnId="{4E274114-B6C6-4884-91AC-3CCC2CF673A8}">
      <dgm:prSet/>
      <dgm:spPr/>
      <dgm:t>
        <a:bodyPr/>
        <a:lstStyle/>
        <a:p>
          <a:endParaRPr lang="en-GB"/>
        </a:p>
      </dgm:t>
    </dgm:pt>
    <dgm:pt modelId="{55E46DE8-5320-4E81-B78F-C2388CA372DB}" type="pres">
      <dgm:prSet presAssocID="{DA650847-2E39-408F-A6DA-5E43EBB85A7E}" presName="Name0" presStyleCnt="0">
        <dgm:presLayoutVars>
          <dgm:dir/>
          <dgm:animLvl val="lvl"/>
          <dgm:resizeHandles val="exact"/>
        </dgm:presLayoutVars>
      </dgm:prSet>
      <dgm:spPr/>
    </dgm:pt>
    <dgm:pt modelId="{77B23CD5-090B-47FA-8AF4-03F67E90F0D8}" type="pres">
      <dgm:prSet presAssocID="{C9D89AE0-C8CF-4770-A1A2-E5FFEE88D0C7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88CBBD2F-4C53-4F00-993D-E28CA195A141}" type="pres">
      <dgm:prSet presAssocID="{CFCF1558-1223-4175-8376-13425101158A}" presName="parTxOnlySpace" presStyleCnt="0"/>
      <dgm:spPr/>
    </dgm:pt>
    <dgm:pt modelId="{55C9C346-12C7-4DFC-8EED-E0DC178144DF}" type="pres">
      <dgm:prSet presAssocID="{62ECD3A5-9B58-44A4-8C84-6DE75AAFE2E4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644C5B1C-389B-4803-B503-93276BB4073F}" type="pres">
      <dgm:prSet presAssocID="{0B579954-4549-4FA2-8E79-514378A175B7}" presName="parTxOnlySpace" presStyleCnt="0"/>
      <dgm:spPr/>
    </dgm:pt>
    <dgm:pt modelId="{8B985BAF-7D63-4769-A4F7-BC61C493DDAE}" type="pres">
      <dgm:prSet presAssocID="{B7480BFC-1D09-42A7-9145-B321C79492BB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BC1C1CCA-6EFD-41D5-A581-13CE45DF0FAE}" type="pres">
      <dgm:prSet presAssocID="{887AB3F8-9CCC-4DE8-9619-56F940571480}" presName="parTxOnlySpace" presStyleCnt="0"/>
      <dgm:spPr/>
    </dgm:pt>
    <dgm:pt modelId="{F2E6B648-266F-47B4-A4B2-F520EC9D96E5}" type="pres">
      <dgm:prSet presAssocID="{0CDDE7F1-52CB-4191-8E39-8686B375889A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104ED35C-B693-4FDC-93C4-9F9C2FA29880}" type="pres">
      <dgm:prSet presAssocID="{E8F5B60B-B9D3-45F1-9A41-B4D84BCCC2E8}" presName="parTxOnlySpace" presStyleCnt="0"/>
      <dgm:spPr/>
    </dgm:pt>
    <dgm:pt modelId="{E90C99BA-92F0-4C71-B709-9566FDB40400}" type="pres">
      <dgm:prSet presAssocID="{8DE0D4C3-F39C-47E9-9858-1D67352CECF3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837FEC70-032B-4050-AFB6-61F1FE7D5AF0}" type="pres">
      <dgm:prSet presAssocID="{A76F0875-4E8F-4934-A995-98E4C779D5C4}" presName="parTxOnlySpace" presStyleCnt="0"/>
      <dgm:spPr/>
    </dgm:pt>
    <dgm:pt modelId="{8466AC38-DDE2-4FC2-9DB0-A564A68235FB}" type="pres">
      <dgm:prSet presAssocID="{792F6AB1-9712-4D7D-A515-F89205B7F7A1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4E274114-B6C6-4884-91AC-3CCC2CF673A8}" srcId="{DA650847-2E39-408F-A6DA-5E43EBB85A7E}" destId="{0CDDE7F1-52CB-4191-8E39-8686B375889A}" srcOrd="3" destOrd="0" parTransId="{1961E19D-875D-4C4B-B1DC-721729DA87A2}" sibTransId="{E8F5B60B-B9D3-45F1-9A41-B4D84BCCC2E8}"/>
    <dgm:cxn modelId="{06330320-6481-4412-8C06-B14C291FB20C}" srcId="{DA650847-2E39-408F-A6DA-5E43EBB85A7E}" destId="{62ECD3A5-9B58-44A4-8C84-6DE75AAFE2E4}" srcOrd="1" destOrd="0" parTransId="{3F80AF43-FBC0-4819-9817-48642A528A81}" sibTransId="{0B579954-4549-4FA2-8E79-514378A175B7}"/>
    <dgm:cxn modelId="{F639E430-2459-4CA8-9175-DAE27ACBDA03}" type="presOf" srcId="{C9D89AE0-C8CF-4770-A1A2-E5FFEE88D0C7}" destId="{77B23CD5-090B-47FA-8AF4-03F67E90F0D8}" srcOrd="0" destOrd="0" presId="urn:microsoft.com/office/officeart/2005/8/layout/chevron1"/>
    <dgm:cxn modelId="{7908EA32-B1A0-466A-B635-204039FABCC7}" type="presOf" srcId="{0CDDE7F1-52CB-4191-8E39-8686B375889A}" destId="{F2E6B648-266F-47B4-A4B2-F520EC9D96E5}" srcOrd="0" destOrd="0" presId="urn:microsoft.com/office/officeart/2005/8/layout/chevron1"/>
    <dgm:cxn modelId="{F0D24C44-2570-45D7-956B-C035A20819D4}" type="presOf" srcId="{792F6AB1-9712-4D7D-A515-F89205B7F7A1}" destId="{8466AC38-DDE2-4FC2-9DB0-A564A68235FB}" srcOrd="0" destOrd="0" presId="urn:microsoft.com/office/officeart/2005/8/layout/chevron1"/>
    <dgm:cxn modelId="{4D22FD64-EE29-473D-BCE9-676A547887F2}" type="presOf" srcId="{DA650847-2E39-408F-A6DA-5E43EBB85A7E}" destId="{55E46DE8-5320-4E81-B78F-C2388CA372DB}" srcOrd="0" destOrd="0" presId="urn:microsoft.com/office/officeart/2005/8/layout/chevron1"/>
    <dgm:cxn modelId="{E193EF46-634C-4E53-AA24-0EC73B83EF34}" srcId="{DA650847-2E39-408F-A6DA-5E43EBB85A7E}" destId="{792F6AB1-9712-4D7D-A515-F89205B7F7A1}" srcOrd="5" destOrd="0" parTransId="{4123F24C-C361-40F3-9F9C-CE3597826AF7}" sibTransId="{97B6AF78-EFFB-4CAD-A417-55FC0E9F11E0}"/>
    <dgm:cxn modelId="{5FA04F81-DB00-44B2-BF82-06287575196A}" type="presOf" srcId="{8DE0D4C3-F39C-47E9-9858-1D67352CECF3}" destId="{E90C99BA-92F0-4C71-B709-9566FDB40400}" srcOrd="0" destOrd="0" presId="urn:microsoft.com/office/officeart/2005/8/layout/chevron1"/>
    <dgm:cxn modelId="{D0CF4195-440F-4E5C-953D-340D343968CD}" type="presOf" srcId="{62ECD3A5-9B58-44A4-8C84-6DE75AAFE2E4}" destId="{55C9C346-12C7-4DFC-8EED-E0DC178144DF}" srcOrd="0" destOrd="0" presId="urn:microsoft.com/office/officeart/2005/8/layout/chevron1"/>
    <dgm:cxn modelId="{313305C8-B939-41BA-BC07-BAE76833D885}" srcId="{DA650847-2E39-408F-A6DA-5E43EBB85A7E}" destId="{8DE0D4C3-F39C-47E9-9858-1D67352CECF3}" srcOrd="4" destOrd="0" parTransId="{137D0F5F-0AC0-4022-9616-F83A80005308}" sibTransId="{A76F0875-4E8F-4934-A995-98E4C779D5C4}"/>
    <dgm:cxn modelId="{F85DDEDB-9BCD-4B65-A4DE-B525131700CC}" type="presOf" srcId="{B7480BFC-1D09-42A7-9145-B321C79492BB}" destId="{8B985BAF-7D63-4769-A4F7-BC61C493DDAE}" srcOrd="0" destOrd="0" presId="urn:microsoft.com/office/officeart/2005/8/layout/chevron1"/>
    <dgm:cxn modelId="{110978DF-B727-431F-B79D-27287F9670AD}" srcId="{DA650847-2E39-408F-A6DA-5E43EBB85A7E}" destId="{C9D89AE0-C8CF-4770-A1A2-E5FFEE88D0C7}" srcOrd="0" destOrd="0" parTransId="{E7AE4B3C-CF9F-4165-9EA2-7AEFE4D1C3C9}" sibTransId="{CFCF1558-1223-4175-8376-13425101158A}"/>
    <dgm:cxn modelId="{679D7FF3-6B64-4117-A30A-1F444C42CB27}" srcId="{DA650847-2E39-408F-A6DA-5E43EBB85A7E}" destId="{B7480BFC-1D09-42A7-9145-B321C79492BB}" srcOrd="2" destOrd="0" parTransId="{796EBEE6-99AA-4308-92C7-526AA6F49602}" sibTransId="{887AB3F8-9CCC-4DE8-9619-56F940571480}"/>
    <dgm:cxn modelId="{5BD007B5-8759-4AE8-BA87-2A7B099DCE8A}" type="presParOf" srcId="{55E46DE8-5320-4E81-B78F-C2388CA372DB}" destId="{77B23CD5-090B-47FA-8AF4-03F67E90F0D8}" srcOrd="0" destOrd="0" presId="urn:microsoft.com/office/officeart/2005/8/layout/chevron1"/>
    <dgm:cxn modelId="{20817A01-413F-47D8-A63F-EB19C0C67058}" type="presParOf" srcId="{55E46DE8-5320-4E81-B78F-C2388CA372DB}" destId="{88CBBD2F-4C53-4F00-993D-E28CA195A141}" srcOrd="1" destOrd="0" presId="urn:microsoft.com/office/officeart/2005/8/layout/chevron1"/>
    <dgm:cxn modelId="{86285DDC-2253-4DEE-9382-1DB3E709D567}" type="presParOf" srcId="{55E46DE8-5320-4E81-B78F-C2388CA372DB}" destId="{55C9C346-12C7-4DFC-8EED-E0DC178144DF}" srcOrd="2" destOrd="0" presId="urn:microsoft.com/office/officeart/2005/8/layout/chevron1"/>
    <dgm:cxn modelId="{6260D5F7-7FB7-43FB-B961-AB367916E016}" type="presParOf" srcId="{55E46DE8-5320-4E81-B78F-C2388CA372DB}" destId="{644C5B1C-389B-4803-B503-93276BB4073F}" srcOrd="3" destOrd="0" presId="urn:microsoft.com/office/officeart/2005/8/layout/chevron1"/>
    <dgm:cxn modelId="{BE05015C-8C40-410A-97B9-115EE351CF31}" type="presParOf" srcId="{55E46DE8-5320-4E81-B78F-C2388CA372DB}" destId="{8B985BAF-7D63-4769-A4F7-BC61C493DDAE}" srcOrd="4" destOrd="0" presId="urn:microsoft.com/office/officeart/2005/8/layout/chevron1"/>
    <dgm:cxn modelId="{E022E4B1-00A9-4361-87C4-5B803D54DAE1}" type="presParOf" srcId="{55E46DE8-5320-4E81-B78F-C2388CA372DB}" destId="{BC1C1CCA-6EFD-41D5-A581-13CE45DF0FAE}" srcOrd="5" destOrd="0" presId="urn:microsoft.com/office/officeart/2005/8/layout/chevron1"/>
    <dgm:cxn modelId="{7FE1967B-A212-4144-8C1A-162AE84CC4FC}" type="presParOf" srcId="{55E46DE8-5320-4E81-B78F-C2388CA372DB}" destId="{F2E6B648-266F-47B4-A4B2-F520EC9D96E5}" srcOrd="6" destOrd="0" presId="urn:microsoft.com/office/officeart/2005/8/layout/chevron1"/>
    <dgm:cxn modelId="{3E616A73-68F5-41AF-B849-C17B9C44DE48}" type="presParOf" srcId="{55E46DE8-5320-4E81-B78F-C2388CA372DB}" destId="{104ED35C-B693-4FDC-93C4-9F9C2FA29880}" srcOrd="7" destOrd="0" presId="urn:microsoft.com/office/officeart/2005/8/layout/chevron1"/>
    <dgm:cxn modelId="{81960BAE-0DB7-48A5-A4C0-BC5011EA0961}" type="presParOf" srcId="{55E46DE8-5320-4E81-B78F-C2388CA372DB}" destId="{E90C99BA-92F0-4C71-B709-9566FDB40400}" srcOrd="8" destOrd="0" presId="urn:microsoft.com/office/officeart/2005/8/layout/chevron1"/>
    <dgm:cxn modelId="{82E0D607-1BF4-401D-9CC0-5DF68FAFC8CE}" type="presParOf" srcId="{55E46DE8-5320-4E81-B78F-C2388CA372DB}" destId="{837FEC70-032B-4050-AFB6-61F1FE7D5AF0}" srcOrd="9" destOrd="0" presId="urn:microsoft.com/office/officeart/2005/8/layout/chevron1"/>
    <dgm:cxn modelId="{368D80B4-C75A-4DF5-B683-4531C7F4B443}" type="presParOf" srcId="{55E46DE8-5320-4E81-B78F-C2388CA372DB}" destId="{8466AC38-DDE2-4FC2-9DB0-A564A68235FB}" srcOrd="10" destOrd="0" presId="urn:microsoft.com/office/officeart/2005/8/layout/chevron1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A650847-2E39-408F-A6DA-5E43EBB85A7E}" type="doc">
      <dgm:prSet loTypeId="urn:microsoft.com/office/officeart/2005/8/layout/chevron1" loCatId="process" qsTypeId="urn:microsoft.com/office/officeart/2005/8/quickstyle/simple2" qsCatId="simple" csTypeId="urn:microsoft.com/office/officeart/2005/8/colors/accent0_1" csCatId="mainScheme" phldr="1"/>
      <dgm:spPr/>
    </dgm:pt>
    <dgm:pt modelId="{B7480BFC-1D09-42A7-9145-B321C79492BB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Methods</a:t>
          </a:r>
          <a:endParaRPr lang="en-CH" sz="1400" b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796EBEE6-99AA-4308-92C7-526AA6F49602}" type="parTrans" cxnId="{679D7FF3-6B64-4117-A30A-1F444C42CB27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887AB3F8-9CCC-4DE8-9619-56F940571480}" type="sibTrans" cxnId="{679D7FF3-6B64-4117-A30A-1F444C42CB27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8DE0D4C3-F39C-47E9-9858-1D67352CECF3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Discussion</a:t>
          </a:r>
          <a:endParaRPr lang="en-CH" sz="14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137D0F5F-0AC0-4022-9616-F83A80005308}" type="parTrans" cxnId="{313305C8-B939-41BA-BC07-BAE76833D885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A76F0875-4E8F-4934-A995-98E4C779D5C4}" type="sibTrans" cxnId="{313305C8-B939-41BA-BC07-BAE76833D885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792F6AB1-9712-4D7D-A515-F89205B7F7A1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Conclusion</a:t>
          </a:r>
          <a:endParaRPr lang="en-CH" sz="14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4123F24C-C361-40F3-9F9C-CE3597826AF7}" type="parTrans" cxnId="{E193EF46-634C-4E53-AA24-0EC73B83EF34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97B6AF78-EFFB-4CAD-A417-55FC0E9F11E0}" type="sibTrans" cxnId="{E193EF46-634C-4E53-AA24-0EC73B83EF34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C9D89AE0-C8CF-4770-A1A2-E5FFEE88D0C7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1">
              <a:solidFill>
                <a:schemeClr val="tx1"/>
              </a:solidFill>
              <a:latin typeface="+mj-lt"/>
            </a:rPr>
            <a:t>Intro</a:t>
          </a:r>
          <a:endParaRPr lang="en-CH" sz="1400" b="1" dirty="0">
            <a:solidFill>
              <a:schemeClr val="tx1"/>
            </a:solidFill>
            <a:latin typeface="+mj-lt"/>
          </a:endParaRPr>
        </a:p>
      </dgm:t>
    </dgm:pt>
    <dgm:pt modelId="{E7AE4B3C-CF9F-4165-9EA2-7AEFE4D1C3C9}" type="parTrans" cxnId="{110978DF-B727-431F-B79D-27287F9670AD}">
      <dgm:prSet/>
      <dgm:spPr/>
      <dgm:t>
        <a:bodyPr/>
        <a:lstStyle/>
        <a:p>
          <a:endParaRPr lang="en-CH"/>
        </a:p>
      </dgm:t>
    </dgm:pt>
    <dgm:pt modelId="{CFCF1558-1223-4175-8376-13425101158A}" type="sibTrans" cxnId="{110978DF-B727-431F-B79D-27287F9670AD}">
      <dgm:prSet/>
      <dgm:spPr/>
      <dgm:t>
        <a:bodyPr/>
        <a:lstStyle/>
        <a:p>
          <a:endParaRPr lang="en-CH"/>
        </a:p>
      </dgm:t>
    </dgm:pt>
    <dgm:pt modelId="{62ECD3A5-9B58-44A4-8C84-6DE75AAFE2E4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 i="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Background</a:t>
          </a:r>
          <a:endParaRPr lang="en-CH" sz="1400" b="0" i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3F80AF43-FBC0-4819-9817-48642A528A81}" type="parTrans" cxnId="{06330320-6481-4412-8C06-B14C291FB20C}">
      <dgm:prSet/>
      <dgm:spPr/>
      <dgm:t>
        <a:bodyPr/>
        <a:lstStyle/>
        <a:p>
          <a:endParaRPr lang="en-CH"/>
        </a:p>
      </dgm:t>
    </dgm:pt>
    <dgm:pt modelId="{0B579954-4549-4FA2-8E79-514378A175B7}" type="sibTrans" cxnId="{06330320-6481-4412-8C06-B14C291FB20C}">
      <dgm:prSet/>
      <dgm:spPr/>
      <dgm:t>
        <a:bodyPr/>
        <a:lstStyle/>
        <a:p>
          <a:endParaRPr lang="en-CH"/>
        </a:p>
      </dgm:t>
    </dgm:pt>
    <dgm:pt modelId="{0CDDE7F1-52CB-4191-8E39-8686B375889A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Results</a:t>
          </a:r>
          <a:endParaRPr lang="en-CH" sz="1400" b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1961E19D-875D-4C4B-B1DC-721729DA87A2}" type="parTrans" cxnId="{4E274114-B6C6-4884-91AC-3CCC2CF673A8}">
      <dgm:prSet/>
      <dgm:spPr/>
      <dgm:t>
        <a:bodyPr/>
        <a:lstStyle/>
        <a:p>
          <a:endParaRPr lang="en-GB"/>
        </a:p>
      </dgm:t>
    </dgm:pt>
    <dgm:pt modelId="{E8F5B60B-B9D3-45F1-9A41-B4D84BCCC2E8}" type="sibTrans" cxnId="{4E274114-B6C6-4884-91AC-3CCC2CF673A8}">
      <dgm:prSet/>
      <dgm:spPr/>
      <dgm:t>
        <a:bodyPr/>
        <a:lstStyle/>
        <a:p>
          <a:endParaRPr lang="en-GB"/>
        </a:p>
      </dgm:t>
    </dgm:pt>
    <dgm:pt modelId="{55E46DE8-5320-4E81-B78F-C2388CA372DB}" type="pres">
      <dgm:prSet presAssocID="{DA650847-2E39-408F-A6DA-5E43EBB85A7E}" presName="Name0" presStyleCnt="0">
        <dgm:presLayoutVars>
          <dgm:dir/>
          <dgm:animLvl val="lvl"/>
          <dgm:resizeHandles val="exact"/>
        </dgm:presLayoutVars>
      </dgm:prSet>
      <dgm:spPr/>
    </dgm:pt>
    <dgm:pt modelId="{77B23CD5-090B-47FA-8AF4-03F67E90F0D8}" type="pres">
      <dgm:prSet presAssocID="{C9D89AE0-C8CF-4770-A1A2-E5FFEE88D0C7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88CBBD2F-4C53-4F00-993D-E28CA195A141}" type="pres">
      <dgm:prSet presAssocID="{CFCF1558-1223-4175-8376-13425101158A}" presName="parTxOnlySpace" presStyleCnt="0"/>
      <dgm:spPr/>
    </dgm:pt>
    <dgm:pt modelId="{55C9C346-12C7-4DFC-8EED-E0DC178144DF}" type="pres">
      <dgm:prSet presAssocID="{62ECD3A5-9B58-44A4-8C84-6DE75AAFE2E4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644C5B1C-389B-4803-B503-93276BB4073F}" type="pres">
      <dgm:prSet presAssocID="{0B579954-4549-4FA2-8E79-514378A175B7}" presName="parTxOnlySpace" presStyleCnt="0"/>
      <dgm:spPr/>
    </dgm:pt>
    <dgm:pt modelId="{8B985BAF-7D63-4769-A4F7-BC61C493DDAE}" type="pres">
      <dgm:prSet presAssocID="{B7480BFC-1D09-42A7-9145-B321C79492BB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BC1C1CCA-6EFD-41D5-A581-13CE45DF0FAE}" type="pres">
      <dgm:prSet presAssocID="{887AB3F8-9CCC-4DE8-9619-56F940571480}" presName="parTxOnlySpace" presStyleCnt="0"/>
      <dgm:spPr/>
    </dgm:pt>
    <dgm:pt modelId="{F2E6B648-266F-47B4-A4B2-F520EC9D96E5}" type="pres">
      <dgm:prSet presAssocID="{0CDDE7F1-52CB-4191-8E39-8686B375889A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104ED35C-B693-4FDC-93C4-9F9C2FA29880}" type="pres">
      <dgm:prSet presAssocID="{E8F5B60B-B9D3-45F1-9A41-B4D84BCCC2E8}" presName="parTxOnlySpace" presStyleCnt="0"/>
      <dgm:spPr/>
    </dgm:pt>
    <dgm:pt modelId="{E90C99BA-92F0-4C71-B709-9566FDB40400}" type="pres">
      <dgm:prSet presAssocID="{8DE0D4C3-F39C-47E9-9858-1D67352CECF3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837FEC70-032B-4050-AFB6-61F1FE7D5AF0}" type="pres">
      <dgm:prSet presAssocID="{A76F0875-4E8F-4934-A995-98E4C779D5C4}" presName="parTxOnlySpace" presStyleCnt="0"/>
      <dgm:spPr/>
    </dgm:pt>
    <dgm:pt modelId="{8466AC38-DDE2-4FC2-9DB0-A564A68235FB}" type="pres">
      <dgm:prSet presAssocID="{792F6AB1-9712-4D7D-A515-F89205B7F7A1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4E274114-B6C6-4884-91AC-3CCC2CF673A8}" srcId="{DA650847-2E39-408F-A6DA-5E43EBB85A7E}" destId="{0CDDE7F1-52CB-4191-8E39-8686B375889A}" srcOrd="3" destOrd="0" parTransId="{1961E19D-875D-4C4B-B1DC-721729DA87A2}" sibTransId="{E8F5B60B-B9D3-45F1-9A41-B4D84BCCC2E8}"/>
    <dgm:cxn modelId="{06330320-6481-4412-8C06-B14C291FB20C}" srcId="{DA650847-2E39-408F-A6DA-5E43EBB85A7E}" destId="{62ECD3A5-9B58-44A4-8C84-6DE75AAFE2E4}" srcOrd="1" destOrd="0" parTransId="{3F80AF43-FBC0-4819-9817-48642A528A81}" sibTransId="{0B579954-4549-4FA2-8E79-514378A175B7}"/>
    <dgm:cxn modelId="{F639E430-2459-4CA8-9175-DAE27ACBDA03}" type="presOf" srcId="{C9D89AE0-C8CF-4770-A1A2-E5FFEE88D0C7}" destId="{77B23CD5-090B-47FA-8AF4-03F67E90F0D8}" srcOrd="0" destOrd="0" presId="urn:microsoft.com/office/officeart/2005/8/layout/chevron1"/>
    <dgm:cxn modelId="{7908EA32-B1A0-466A-B635-204039FABCC7}" type="presOf" srcId="{0CDDE7F1-52CB-4191-8E39-8686B375889A}" destId="{F2E6B648-266F-47B4-A4B2-F520EC9D96E5}" srcOrd="0" destOrd="0" presId="urn:microsoft.com/office/officeart/2005/8/layout/chevron1"/>
    <dgm:cxn modelId="{F0D24C44-2570-45D7-956B-C035A20819D4}" type="presOf" srcId="{792F6AB1-9712-4D7D-A515-F89205B7F7A1}" destId="{8466AC38-DDE2-4FC2-9DB0-A564A68235FB}" srcOrd="0" destOrd="0" presId="urn:microsoft.com/office/officeart/2005/8/layout/chevron1"/>
    <dgm:cxn modelId="{4D22FD64-EE29-473D-BCE9-676A547887F2}" type="presOf" srcId="{DA650847-2E39-408F-A6DA-5E43EBB85A7E}" destId="{55E46DE8-5320-4E81-B78F-C2388CA372DB}" srcOrd="0" destOrd="0" presId="urn:microsoft.com/office/officeart/2005/8/layout/chevron1"/>
    <dgm:cxn modelId="{E193EF46-634C-4E53-AA24-0EC73B83EF34}" srcId="{DA650847-2E39-408F-A6DA-5E43EBB85A7E}" destId="{792F6AB1-9712-4D7D-A515-F89205B7F7A1}" srcOrd="5" destOrd="0" parTransId="{4123F24C-C361-40F3-9F9C-CE3597826AF7}" sibTransId="{97B6AF78-EFFB-4CAD-A417-55FC0E9F11E0}"/>
    <dgm:cxn modelId="{5FA04F81-DB00-44B2-BF82-06287575196A}" type="presOf" srcId="{8DE0D4C3-F39C-47E9-9858-1D67352CECF3}" destId="{E90C99BA-92F0-4C71-B709-9566FDB40400}" srcOrd="0" destOrd="0" presId="urn:microsoft.com/office/officeart/2005/8/layout/chevron1"/>
    <dgm:cxn modelId="{D0CF4195-440F-4E5C-953D-340D343968CD}" type="presOf" srcId="{62ECD3A5-9B58-44A4-8C84-6DE75AAFE2E4}" destId="{55C9C346-12C7-4DFC-8EED-E0DC178144DF}" srcOrd="0" destOrd="0" presId="urn:microsoft.com/office/officeart/2005/8/layout/chevron1"/>
    <dgm:cxn modelId="{313305C8-B939-41BA-BC07-BAE76833D885}" srcId="{DA650847-2E39-408F-A6DA-5E43EBB85A7E}" destId="{8DE0D4C3-F39C-47E9-9858-1D67352CECF3}" srcOrd="4" destOrd="0" parTransId="{137D0F5F-0AC0-4022-9616-F83A80005308}" sibTransId="{A76F0875-4E8F-4934-A995-98E4C779D5C4}"/>
    <dgm:cxn modelId="{F85DDEDB-9BCD-4B65-A4DE-B525131700CC}" type="presOf" srcId="{B7480BFC-1D09-42A7-9145-B321C79492BB}" destId="{8B985BAF-7D63-4769-A4F7-BC61C493DDAE}" srcOrd="0" destOrd="0" presId="urn:microsoft.com/office/officeart/2005/8/layout/chevron1"/>
    <dgm:cxn modelId="{110978DF-B727-431F-B79D-27287F9670AD}" srcId="{DA650847-2E39-408F-A6DA-5E43EBB85A7E}" destId="{C9D89AE0-C8CF-4770-A1A2-E5FFEE88D0C7}" srcOrd="0" destOrd="0" parTransId="{E7AE4B3C-CF9F-4165-9EA2-7AEFE4D1C3C9}" sibTransId="{CFCF1558-1223-4175-8376-13425101158A}"/>
    <dgm:cxn modelId="{679D7FF3-6B64-4117-A30A-1F444C42CB27}" srcId="{DA650847-2E39-408F-A6DA-5E43EBB85A7E}" destId="{B7480BFC-1D09-42A7-9145-B321C79492BB}" srcOrd="2" destOrd="0" parTransId="{796EBEE6-99AA-4308-92C7-526AA6F49602}" sibTransId="{887AB3F8-9CCC-4DE8-9619-56F940571480}"/>
    <dgm:cxn modelId="{5BD007B5-8759-4AE8-BA87-2A7B099DCE8A}" type="presParOf" srcId="{55E46DE8-5320-4E81-B78F-C2388CA372DB}" destId="{77B23CD5-090B-47FA-8AF4-03F67E90F0D8}" srcOrd="0" destOrd="0" presId="urn:microsoft.com/office/officeart/2005/8/layout/chevron1"/>
    <dgm:cxn modelId="{20817A01-413F-47D8-A63F-EB19C0C67058}" type="presParOf" srcId="{55E46DE8-5320-4E81-B78F-C2388CA372DB}" destId="{88CBBD2F-4C53-4F00-993D-E28CA195A141}" srcOrd="1" destOrd="0" presId="urn:microsoft.com/office/officeart/2005/8/layout/chevron1"/>
    <dgm:cxn modelId="{86285DDC-2253-4DEE-9382-1DB3E709D567}" type="presParOf" srcId="{55E46DE8-5320-4E81-B78F-C2388CA372DB}" destId="{55C9C346-12C7-4DFC-8EED-E0DC178144DF}" srcOrd="2" destOrd="0" presId="urn:microsoft.com/office/officeart/2005/8/layout/chevron1"/>
    <dgm:cxn modelId="{6260D5F7-7FB7-43FB-B961-AB367916E016}" type="presParOf" srcId="{55E46DE8-5320-4E81-B78F-C2388CA372DB}" destId="{644C5B1C-389B-4803-B503-93276BB4073F}" srcOrd="3" destOrd="0" presId="urn:microsoft.com/office/officeart/2005/8/layout/chevron1"/>
    <dgm:cxn modelId="{BE05015C-8C40-410A-97B9-115EE351CF31}" type="presParOf" srcId="{55E46DE8-5320-4E81-B78F-C2388CA372DB}" destId="{8B985BAF-7D63-4769-A4F7-BC61C493DDAE}" srcOrd="4" destOrd="0" presId="urn:microsoft.com/office/officeart/2005/8/layout/chevron1"/>
    <dgm:cxn modelId="{E022E4B1-00A9-4361-87C4-5B803D54DAE1}" type="presParOf" srcId="{55E46DE8-5320-4E81-B78F-C2388CA372DB}" destId="{BC1C1CCA-6EFD-41D5-A581-13CE45DF0FAE}" srcOrd="5" destOrd="0" presId="urn:microsoft.com/office/officeart/2005/8/layout/chevron1"/>
    <dgm:cxn modelId="{7FE1967B-A212-4144-8C1A-162AE84CC4FC}" type="presParOf" srcId="{55E46DE8-5320-4E81-B78F-C2388CA372DB}" destId="{F2E6B648-266F-47B4-A4B2-F520EC9D96E5}" srcOrd="6" destOrd="0" presId="urn:microsoft.com/office/officeart/2005/8/layout/chevron1"/>
    <dgm:cxn modelId="{3E616A73-68F5-41AF-B849-C17B9C44DE48}" type="presParOf" srcId="{55E46DE8-5320-4E81-B78F-C2388CA372DB}" destId="{104ED35C-B693-4FDC-93C4-9F9C2FA29880}" srcOrd="7" destOrd="0" presId="urn:microsoft.com/office/officeart/2005/8/layout/chevron1"/>
    <dgm:cxn modelId="{81960BAE-0DB7-48A5-A4C0-BC5011EA0961}" type="presParOf" srcId="{55E46DE8-5320-4E81-B78F-C2388CA372DB}" destId="{E90C99BA-92F0-4C71-B709-9566FDB40400}" srcOrd="8" destOrd="0" presId="urn:microsoft.com/office/officeart/2005/8/layout/chevron1"/>
    <dgm:cxn modelId="{82E0D607-1BF4-401D-9CC0-5DF68FAFC8CE}" type="presParOf" srcId="{55E46DE8-5320-4E81-B78F-C2388CA372DB}" destId="{837FEC70-032B-4050-AFB6-61F1FE7D5AF0}" srcOrd="9" destOrd="0" presId="urn:microsoft.com/office/officeart/2005/8/layout/chevron1"/>
    <dgm:cxn modelId="{368D80B4-C75A-4DF5-B683-4531C7F4B443}" type="presParOf" srcId="{55E46DE8-5320-4E81-B78F-C2388CA372DB}" destId="{8466AC38-DDE2-4FC2-9DB0-A564A68235FB}" srcOrd="10" destOrd="0" presId="urn:microsoft.com/office/officeart/2005/8/layout/chevron1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A650847-2E39-408F-A6DA-5E43EBB85A7E}" type="doc">
      <dgm:prSet loTypeId="urn:microsoft.com/office/officeart/2005/8/layout/chevron1" loCatId="process" qsTypeId="urn:microsoft.com/office/officeart/2005/8/quickstyle/simple2" qsCatId="simple" csTypeId="urn:microsoft.com/office/officeart/2005/8/colors/accent0_1" csCatId="mainScheme" phldr="1"/>
      <dgm:spPr/>
    </dgm:pt>
    <dgm:pt modelId="{B7480BFC-1D09-42A7-9145-B321C79492BB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Methods</a:t>
          </a:r>
          <a:endParaRPr lang="en-CH" sz="1400" b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796EBEE6-99AA-4308-92C7-526AA6F49602}" type="parTrans" cxnId="{679D7FF3-6B64-4117-A30A-1F444C42CB27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887AB3F8-9CCC-4DE8-9619-56F940571480}" type="sibTrans" cxnId="{679D7FF3-6B64-4117-A30A-1F444C42CB27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8DE0D4C3-F39C-47E9-9858-1D67352CECF3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Discussion</a:t>
          </a:r>
          <a:endParaRPr lang="en-CH" sz="14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137D0F5F-0AC0-4022-9616-F83A80005308}" type="parTrans" cxnId="{313305C8-B939-41BA-BC07-BAE76833D885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A76F0875-4E8F-4934-A995-98E4C779D5C4}" type="sibTrans" cxnId="{313305C8-B939-41BA-BC07-BAE76833D885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792F6AB1-9712-4D7D-A515-F89205B7F7A1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Conclusion</a:t>
          </a:r>
          <a:endParaRPr lang="en-CH" sz="14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4123F24C-C361-40F3-9F9C-CE3597826AF7}" type="parTrans" cxnId="{E193EF46-634C-4E53-AA24-0EC73B83EF34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97B6AF78-EFFB-4CAD-A417-55FC0E9F11E0}" type="sibTrans" cxnId="{E193EF46-634C-4E53-AA24-0EC73B83EF34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C9D89AE0-C8CF-4770-A1A2-E5FFEE88D0C7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1">
              <a:solidFill>
                <a:schemeClr val="tx1"/>
              </a:solidFill>
              <a:latin typeface="+mj-lt"/>
            </a:rPr>
            <a:t>Intro</a:t>
          </a:r>
          <a:endParaRPr lang="en-CH" sz="1400" b="1" dirty="0">
            <a:solidFill>
              <a:schemeClr val="tx1"/>
            </a:solidFill>
            <a:latin typeface="+mj-lt"/>
          </a:endParaRPr>
        </a:p>
      </dgm:t>
    </dgm:pt>
    <dgm:pt modelId="{E7AE4B3C-CF9F-4165-9EA2-7AEFE4D1C3C9}" type="parTrans" cxnId="{110978DF-B727-431F-B79D-27287F9670AD}">
      <dgm:prSet/>
      <dgm:spPr/>
      <dgm:t>
        <a:bodyPr/>
        <a:lstStyle/>
        <a:p>
          <a:endParaRPr lang="en-CH"/>
        </a:p>
      </dgm:t>
    </dgm:pt>
    <dgm:pt modelId="{CFCF1558-1223-4175-8376-13425101158A}" type="sibTrans" cxnId="{110978DF-B727-431F-B79D-27287F9670AD}">
      <dgm:prSet/>
      <dgm:spPr/>
      <dgm:t>
        <a:bodyPr/>
        <a:lstStyle/>
        <a:p>
          <a:endParaRPr lang="en-CH"/>
        </a:p>
      </dgm:t>
    </dgm:pt>
    <dgm:pt modelId="{62ECD3A5-9B58-44A4-8C84-6DE75AAFE2E4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 i="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Background</a:t>
          </a:r>
          <a:endParaRPr lang="en-CH" sz="1400" b="0" i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3F80AF43-FBC0-4819-9817-48642A528A81}" type="parTrans" cxnId="{06330320-6481-4412-8C06-B14C291FB20C}">
      <dgm:prSet/>
      <dgm:spPr/>
      <dgm:t>
        <a:bodyPr/>
        <a:lstStyle/>
        <a:p>
          <a:endParaRPr lang="en-CH"/>
        </a:p>
      </dgm:t>
    </dgm:pt>
    <dgm:pt modelId="{0B579954-4549-4FA2-8E79-514378A175B7}" type="sibTrans" cxnId="{06330320-6481-4412-8C06-B14C291FB20C}">
      <dgm:prSet/>
      <dgm:spPr/>
      <dgm:t>
        <a:bodyPr/>
        <a:lstStyle/>
        <a:p>
          <a:endParaRPr lang="en-CH"/>
        </a:p>
      </dgm:t>
    </dgm:pt>
    <dgm:pt modelId="{0CDDE7F1-52CB-4191-8E39-8686B375889A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Results</a:t>
          </a:r>
          <a:endParaRPr lang="en-CH" sz="1400" b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1961E19D-875D-4C4B-B1DC-721729DA87A2}" type="parTrans" cxnId="{4E274114-B6C6-4884-91AC-3CCC2CF673A8}">
      <dgm:prSet/>
      <dgm:spPr/>
      <dgm:t>
        <a:bodyPr/>
        <a:lstStyle/>
        <a:p>
          <a:endParaRPr lang="en-GB"/>
        </a:p>
      </dgm:t>
    </dgm:pt>
    <dgm:pt modelId="{E8F5B60B-B9D3-45F1-9A41-B4D84BCCC2E8}" type="sibTrans" cxnId="{4E274114-B6C6-4884-91AC-3CCC2CF673A8}">
      <dgm:prSet/>
      <dgm:spPr/>
      <dgm:t>
        <a:bodyPr/>
        <a:lstStyle/>
        <a:p>
          <a:endParaRPr lang="en-GB"/>
        </a:p>
      </dgm:t>
    </dgm:pt>
    <dgm:pt modelId="{55E46DE8-5320-4E81-B78F-C2388CA372DB}" type="pres">
      <dgm:prSet presAssocID="{DA650847-2E39-408F-A6DA-5E43EBB85A7E}" presName="Name0" presStyleCnt="0">
        <dgm:presLayoutVars>
          <dgm:dir/>
          <dgm:animLvl val="lvl"/>
          <dgm:resizeHandles val="exact"/>
        </dgm:presLayoutVars>
      </dgm:prSet>
      <dgm:spPr/>
    </dgm:pt>
    <dgm:pt modelId="{77B23CD5-090B-47FA-8AF4-03F67E90F0D8}" type="pres">
      <dgm:prSet presAssocID="{C9D89AE0-C8CF-4770-A1A2-E5FFEE88D0C7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88CBBD2F-4C53-4F00-993D-E28CA195A141}" type="pres">
      <dgm:prSet presAssocID="{CFCF1558-1223-4175-8376-13425101158A}" presName="parTxOnlySpace" presStyleCnt="0"/>
      <dgm:spPr/>
    </dgm:pt>
    <dgm:pt modelId="{55C9C346-12C7-4DFC-8EED-E0DC178144DF}" type="pres">
      <dgm:prSet presAssocID="{62ECD3A5-9B58-44A4-8C84-6DE75AAFE2E4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644C5B1C-389B-4803-B503-93276BB4073F}" type="pres">
      <dgm:prSet presAssocID="{0B579954-4549-4FA2-8E79-514378A175B7}" presName="parTxOnlySpace" presStyleCnt="0"/>
      <dgm:spPr/>
    </dgm:pt>
    <dgm:pt modelId="{8B985BAF-7D63-4769-A4F7-BC61C493DDAE}" type="pres">
      <dgm:prSet presAssocID="{B7480BFC-1D09-42A7-9145-B321C79492BB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BC1C1CCA-6EFD-41D5-A581-13CE45DF0FAE}" type="pres">
      <dgm:prSet presAssocID="{887AB3F8-9CCC-4DE8-9619-56F940571480}" presName="parTxOnlySpace" presStyleCnt="0"/>
      <dgm:spPr/>
    </dgm:pt>
    <dgm:pt modelId="{F2E6B648-266F-47B4-A4B2-F520EC9D96E5}" type="pres">
      <dgm:prSet presAssocID="{0CDDE7F1-52CB-4191-8E39-8686B375889A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104ED35C-B693-4FDC-93C4-9F9C2FA29880}" type="pres">
      <dgm:prSet presAssocID="{E8F5B60B-B9D3-45F1-9A41-B4D84BCCC2E8}" presName="parTxOnlySpace" presStyleCnt="0"/>
      <dgm:spPr/>
    </dgm:pt>
    <dgm:pt modelId="{E90C99BA-92F0-4C71-B709-9566FDB40400}" type="pres">
      <dgm:prSet presAssocID="{8DE0D4C3-F39C-47E9-9858-1D67352CECF3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837FEC70-032B-4050-AFB6-61F1FE7D5AF0}" type="pres">
      <dgm:prSet presAssocID="{A76F0875-4E8F-4934-A995-98E4C779D5C4}" presName="parTxOnlySpace" presStyleCnt="0"/>
      <dgm:spPr/>
    </dgm:pt>
    <dgm:pt modelId="{8466AC38-DDE2-4FC2-9DB0-A564A68235FB}" type="pres">
      <dgm:prSet presAssocID="{792F6AB1-9712-4D7D-A515-F89205B7F7A1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4E274114-B6C6-4884-91AC-3CCC2CF673A8}" srcId="{DA650847-2E39-408F-A6DA-5E43EBB85A7E}" destId="{0CDDE7F1-52CB-4191-8E39-8686B375889A}" srcOrd="3" destOrd="0" parTransId="{1961E19D-875D-4C4B-B1DC-721729DA87A2}" sibTransId="{E8F5B60B-B9D3-45F1-9A41-B4D84BCCC2E8}"/>
    <dgm:cxn modelId="{06330320-6481-4412-8C06-B14C291FB20C}" srcId="{DA650847-2E39-408F-A6DA-5E43EBB85A7E}" destId="{62ECD3A5-9B58-44A4-8C84-6DE75AAFE2E4}" srcOrd="1" destOrd="0" parTransId="{3F80AF43-FBC0-4819-9817-48642A528A81}" sibTransId="{0B579954-4549-4FA2-8E79-514378A175B7}"/>
    <dgm:cxn modelId="{F639E430-2459-4CA8-9175-DAE27ACBDA03}" type="presOf" srcId="{C9D89AE0-C8CF-4770-A1A2-E5FFEE88D0C7}" destId="{77B23CD5-090B-47FA-8AF4-03F67E90F0D8}" srcOrd="0" destOrd="0" presId="urn:microsoft.com/office/officeart/2005/8/layout/chevron1"/>
    <dgm:cxn modelId="{7908EA32-B1A0-466A-B635-204039FABCC7}" type="presOf" srcId="{0CDDE7F1-52CB-4191-8E39-8686B375889A}" destId="{F2E6B648-266F-47B4-A4B2-F520EC9D96E5}" srcOrd="0" destOrd="0" presId="urn:microsoft.com/office/officeart/2005/8/layout/chevron1"/>
    <dgm:cxn modelId="{F0D24C44-2570-45D7-956B-C035A20819D4}" type="presOf" srcId="{792F6AB1-9712-4D7D-A515-F89205B7F7A1}" destId="{8466AC38-DDE2-4FC2-9DB0-A564A68235FB}" srcOrd="0" destOrd="0" presId="urn:microsoft.com/office/officeart/2005/8/layout/chevron1"/>
    <dgm:cxn modelId="{4D22FD64-EE29-473D-BCE9-676A547887F2}" type="presOf" srcId="{DA650847-2E39-408F-A6DA-5E43EBB85A7E}" destId="{55E46DE8-5320-4E81-B78F-C2388CA372DB}" srcOrd="0" destOrd="0" presId="urn:microsoft.com/office/officeart/2005/8/layout/chevron1"/>
    <dgm:cxn modelId="{E193EF46-634C-4E53-AA24-0EC73B83EF34}" srcId="{DA650847-2E39-408F-A6DA-5E43EBB85A7E}" destId="{792F6AB1-9712-4D7D-A515-F89205B7F7A1}" srcOrd="5" destOrd="0" parTransId="{4123F24C-C361-40F3-9F9C-CE3597826AF7}" sibTransId="{97B6AF78-EFFB-4CAD-A417-55FC0E9F11E0}"/>
    <dgm:cxn modelId="{5FA04F81-DB00-44B2-BF82-06287575196A}" type="presOf" srcId="{8DE0D4C3-F39C-47E9-9858-1D67352CECF3}" destId="{E90C99BA-92F0-4C71-B709-9566FDB40400}" srcOrd="0" destOrd="0" presId="urn:microsoft.com/office/officeart/2005/8/layout/chevron1"/>
    <dgm:cxn modelId="{D0CF4195-440F-4E5C-953D-340D343968CD}" type="presOf" srcId="{62ECD3A5-9B58-44A4-8C84-6DE75AAFE2E4}" destId="{55C9C346-12C7-4DFC-8EED-E0DC178144DF}" srcOrd="0" destOrd="0" presId="urn:microsoft.com/office/officeart/2005/8/layout/chevron1"/>
    <dgm:cxn modelId="{313305C8-B939-41BA-BC07-BAE76833D885}" srcId="{DA650847-2E39-408F-A6DA-5E43EBB85A7E}" destId="{8DE0D4C3-F39C-47E9-9858-1D67352CECF3}" srcOrd="4" destOrd="0" parTransId="{137D0F5F-0AC0-4022-9616-F83A80005308}" sibTransId="{A76F0875-4E8F-4934-A995-98E4C779D5C4}"/>
    <dgm:cxn modelId="{F85DDEDB-9BCD-4B65-A4DE-B525131700CC}" type="presOf" srcId="{B7480BFC-1D09-42A7-9145-B321C79492BB}" destId="{8B985BAF-7D63-4769-A4F7-BC61C493DDAE}" srcOrd="0" destOrd="0" presId="urn:microsoft.com/office/officeart/2005/8/layout/chevron1"/>
    <dgm:cxn modelId="{110978DF-B727-431F-B79D-27287F9670AD}" srcId="{DA650847-2E39-408F-A6DA-5E43EBB85A7E}" destId="{C9D89AE0-C8CF-4770-A1A2-E5FFEE88D0C7}" srcOrd="0" destOrd="0" parTransId="{E7AE4B3C-CF9F-4165-9EA2-7AEFE4D1C3C9}" sibTransId="{CFCF1558-1223-4175-8376-13425101158A}"/>
    <dgm:cxn modelId="{679D7FF3-6B64-4117-A30A-1F444C42CB27}" srcId="{DA650847-2E39-408F-A6DA-5E43EBB85A7E}" destId="{B7480BFC-1D09-42A7-9145-B321C79492BB}" srcOrd="2" destOrd="0" parTransId="{796EBEE6-99AA-4308-92C7-526AA6F49602}" sibTransId="{887AB3F8-9CCC-4DE8-9619-56F940571480}"/>
    <dgm:cxn modelId="{5BD007B5-8759-4AE8-BA87-2A7B099DCE8A}" type="presParOf" srcId="{55E46DE8-5320-4E81-B78F-C2388CA372DB}" destId="{77B23CD5-090B-47FA-8AF4-03F67E90F0D8}" srcOrd="0" destOrd="0" presId="urn:microsoft.com/office/officeart/2005/8/layout/chevron1"/>
    <dgm:cxn modelId="{20817A01-413F-47D8-A63F-EB19C0C67058}" type="presParOf" srcId="{55E46DE8-5320-4E81-B78F-C2388CA372DB}" destId="{88CBBD2F-4C53-4F00-993D-E28CA195A141}" srcOrd="1" destOrd="0" presId="urn:microsoft.com/office/officeart/2005/8/layout/chevron1"/>
    <dgm:cxn modelId="{86285DDC-2253-4DEE-9382-1DB3E709D567}" type="presParOf" srcId="{55E46DE8-5320-4E81-B78F-C2388CA372DB}" destId="{55C9C346-12C7-4DFC-8EED-E0DC178144DF}" srcOrd="2" destOrd="0" presId="urn:microsoft.com/office/officeart/2005/8/layout/chevron1"/>
    <dgm:cxn modelId="{6260D5F7-7FB7-43FB-B961-AB367916E016}" type="presParOf" srcId="{55E46DE8-5320-4E81-B78F-C2388CA372DB}" destId="{644C5B1C-389B-4803-B503-93276BB4073F}" srcOrd="3" destOrd="0" presId="urn:microsoft.com/office/officeart/2005/8/layout/chevron1"/>
    <dgm:cxn modelId="{BE05015C-8C40-410A-97B9-115EE351CF31}" type="presParOf" srcId="{55E46DE8-5320-4E81-B78F-C2388CA372DB}" destId="{8B985BAF-7D63-4769-A4F7-BC61C493DDAE}" srcOrd="4" destOrd="0" presId="urn:microsoft.com/office/officeart/2005/8/layout/chevron1"/>
    <dgm:cxn modelId="{E022E4B1-00A9-4361-87C4-5B803D54DAE1}" type="presParOf" srcId="{55E46DE8-5320-4E81-B78F-C2388CA372DB}" destId="{BC1C1CCA-6EFD-41D5-A581-13CE45DF0FAE}" srcOrd="5" destOrd="0" presId="urn:microsoft.com/office/officeart/2005/8/layout/chevron1"/>
    <dgm:cxn modelId="{7FE1967B-A212-4144-8C1A-162AE84CC4FC}" type="presParOf" srcId="{55E46DE8-5320-4E81-B78F-C2388CA372DB}" destId="{F2E6B648-266F-47B4-A4B2-F520EC9D96E5}" srcOrd="6" destOrd="0" presId="urn:microsoft.com/office/officeart/2005/8/layout/chevron1"/>
    <dgm:cxn modelId="{3E616A73-68F5-41AF-B849-C17B9C44DE48}" type="presParOf" srcId="{55E46DE8-5320-4E81-B78F-C2388CA372DB}" destId="{104ED35C-B693-4FDC-93C4-9F9C2FA29880}" srcOrd="7" destOrd="0" presId="urn:microsoft.com/office/officeart/2005/8/layout/chevron1"/>
    <dgm:cxn modelId="{81960BAE-0DB7-48A5-A4C0-BC5011EA0961}" type="presParOf" srcId="{55E46DE8-5320-4E81-B78F-C2388CA372DB}" destId="{E90C99BA-92F0-4C71-B709-9566FDB40400}" srcOrd="8" destOrd="0" presId="urn:microsoft.com/office/officeart/2005/8/layout/chevron1"/>
    <dgm:cxn modelId="{82E0D607-1BF4-401D-9CC0-5DF68FAFC8CE}" type="presParOf" srcId="{55E46DE8-5320-4E81-B78F-C2388CA372DB}" destId="{837FEC70-032B-4050-AFB6-61F1FE7D5AF0}" srcOrd="9" destOrd="0" presId="urn:microsoft.com/office/officeart/2005/8/layout/chevron1"/>
    <dgm:cxn modelId="{368D80B4-C75A-4DF5-B683-4531C7F4B443}" type="presParOf" srcId="{55E46DE8-5320-4E81-B78F-C2388CA372DB}" destId="{8466AC38-DDE2-4FC2-9DB0-A564A68235FB}" srcOrd="10" destOrd="0" presId="urn:microsoft.com/office/officeart/2005/8/layout/chevron1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A650847-2E39-408F-A6DA-5E43EBB85A7E}" type="doc">
      <dgm:prSet loTypeId="urn:microsoft.com/office/officeart/2005/8/layout/chevron1" loCatId="process" qsTypeId="urn:microsoft.com/office/officeart/2005/8/quickstyle/simple2" qsCatId="simple" csTypeId="urn:microsoft.com/office/officeart/2005/8/colors/accent0_1" csCatId="mainScheme" phldr="1"/>
      <dgm:spPr/>
    </dgm:pt>
    <dgm:pt modelId="{B7480BFC-1D09-42A7-9145-B321C79492BB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Methods</a:t>
          </a:r>
          <a:endParaRPr lang="en-CH" sz="1400" b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796EBEE6-99AA-4308-92C7-526AA6F49602}" type="parTrans" cxnId="{679D7FF3-6B64-4117-A30A-1F444C42CB27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887AB3F8-9CCC-4DE8-9619-56F940571480}" type="sibTrans" cxnId="{679D7FF3-6B64-4117-A30A-1F444C42CB27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8DE0D4C3-F39C-47E9-9858-1D67352CECF3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Discussion</a:t>
          </a:r>
          <a:endParaRPr lang="en-CH" sz="14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137D0F5F-0AC0-4022-9616-F83A80005308}" type="parTrans" cxnId="{313305C8-B939-41BA-BC07-BAE76833D885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A76F0875-4E8F-4934-A995-98E4C779D5C4}" type="sibTrans" cxnId="{313305C8-B939-41BA-BC07-BAE76833D885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792F6AB1-9712-4D7D-A515-F89205B7F7A1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Conclusion</a:t>
          </a:r>
          <a:endParaRPr lang="en-CH" sz="14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4123F24C-C361-40F3-9F9C-CE3597826AF7}" type="parTrans" cxnId="{E193EF46-634C-4E53-AA24-0EC73B83EF34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97B6AF78-EFFB-4CAD-A417-55FC0E9F11E0}" type="sibTrans" cxnId="{E193EF46-634C-4E53-AA24-0EC73B83EF34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C9D89AE0-C8CF-4770-A1A2-E5FFEE88D0C7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1">
              <a:solidFill>
                <a:schemeClr val="tx1"/>
              </a:solidFill>
              <a:latin typeface="+mj-lt"/>
            </a:rPr>
            <a:t>Intro</a:t>
          </a:r>
          <a:endParaRPr lang="en-CH" sz="1400" b="1" dirty="0">
            <a:solidFill>
              <a:schemeClr val="tx1"/>
            </a:solidFill>
            <a:latin typeface="+mj-lt"/>
          </a:endParaRPr>
        </a:p>
      </dgm:t>
    </dgm:pt>
    <dgm:pt modelId="{E7AE4B3C-CF9F-4165-9EA2-7AEFE4D1C3C9}" type="parTrans" cxnId="{110978DF-B727-431F-B79D-27287F9670AD}">
      <dgm:prSet/>
      <dgm:spPr/>
      <dgm:t>
        <a:bodyPr/>
        <a:lstStyle/>
        <a:p>
          <a:endParaRPr lang="en-CH"/>
        </a:p>
      </dgm:t>
    </dgm:pt>
    <dgm:pt modelId="{CFCF1558-1223-4175-8376-13425101158A}" type="sibTrans" cxnId="{110978DF-B727-431F-B79D-27287F9670AD}">
      <dgm:prSet/>
      <dgm:spPr/>
      <dgm:t>
        <a:bodyPr/>
        <a:lstStyle/>
        <a:p>
          <a:endParaRPr lang="en-CH"/>
        </a:p>
      </dgm:t>
    </dgm:pt>
    <dgm:pt modelId="{62ECD3A5-9B58-44A4-8C84-6DE75AAFE2E4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 i="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Background</a:t>
          </a:r>
          <a:endParaRPr lang="en-CH" sz="1400" b="0" i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3F80AF43-FBC0-4819-9817-48642A528A81}" type="parTrans" cxnId="{06330320-6481-4412-8C06-B14C291FB20C}">
      <dgm:prSet/>
      <dgm:spPr/>
      <dgm:t>
        <a:bodyPr/>
        <a:lstStyle/>
        <a:p>
          <a:endParaRPr lang="en-CH"/>
        </a:p>
      </dgm:t>
    </dgm:pt>
    <dgm:pt modelId="{0B579954-4549-4FA2-8E79-514378A175B7}" type="sibTrans" cxnId="{06330320-6481-4412-8C06-B14C291FB20C}">
      <dgm:prSet/>
      <dgm:spPr/>
      <dgm:t>
        <a:bodyPr/>
        <a:lstStyle/>
        <a:p>
          <a:endParaRPr lang="en-CH"/>
        </a:p>
      </dgm:t>
    </dgm:pt>
    <dgm:pt modelId="{0CDDE7F1-52CB-4191-8E39-8686B375889A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Results</a:t>
          </a:r>
          <a:endParaRPr lang="en-CH" sz="1400" b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1961E19D-875D-4C4B-B1DC-721729DA87A2}" type="parTrans" cxnId="{4E274114-B6C6-4884-91AC-3CCC2CF673A8}">
      <dgm:prSet/>
      <dgm:spPr/>
      <dgm:t>
        <a:bodyPr/>
        <a:lstStyle/>
        <a:p>
          <a:endParaRPr lang="en-GB"/>
        </a:p>
      </dgm:t>
    </dgm:pt>
    <dgm:pt modelId="{E8F5B60B-B9D3-45F1-9A41-B4D84BCCC2E8}" type="sibTrans" cxnId="{4E274114-B6C6-4884-91AC-3CCC2CF673A8}">
      <dgm:prSet/>
      <dgm:spPr/>
      <dgm:t>
        <a:bodyPr/>
        <a:lstStyle/>
        <a:p>
          <a:endParaRPr lang="en-GB"/>
        </a:p>
      </dgm:t>
    </dgm:pt>
    <dgm:pt modelId="{55E46DE8-5320-4E81-B78F-C2388CA372DB}" type="pres">
      <dgm:prSet presAssocID="{DA650847-2E39-408F-A6DA-5E43EBB85A7E}" presName="Name0" presStyleCnt="0">
        <dgm:presLayoutVars>
          <dgm:dir/>
          <dgm:animLvl val="lvl"/>
          <dgm:resizeHandles val="exact"/>
        </dgm:presLayoutVars>
      </dgm:prSet>
      <dgm:spPr/>
    </dgm:pt>
    <dgm:pt modelId="{77B23CD5-090B-47FA-8AF4-03F67E90F0D8}" type="pres">
      <dgm:prSet presAssocID="{C9D89AE0-C8CF-4770-A1A2-E5FFEE88D0C7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88CBBD2F-4C53-4F00-993D-E28CA195A141}" type="pres">
      <dgm:prSet presAssocID="{CFCF1558-1223-4175-8376-13425101158A}" presName="parTxOnlySpace" presStyleCnt="0"/>
      <dgm:spPr/>
    </dgm:pt>
    <dgm:pt modelId="{55C9C346-12C7-4DFC-8EED-E0DC178144DF}" type="pres">
      <dgm:prSet presAssocID="{62ECD3A5-9B58-44A4-8C84-6DE75AAFE2E4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644C5B1C-389B-4803-B503-93276BB4073F}" type="pres">
      <dgm:prSet presAssocID="{0B579954-4549-4FA2-8E79-514378A175B7}" presName="parTxOnlySpace" presStyleCnt="0"/>
      <dgm:spPr/>
    </dgm:pt>
    <dgm:pt modelId="{8B985BAF-7D63-4769-A4F7-BC61C493DDAE}" type="pres">
      <dgm:prSet presAssocID="{B7480BFC-1D09-42A7-9145-B321C79492BB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BC1C1CCA-6EFD-41D5-A581-13CE45DF0FAE}" type="pres">
      <dgm:prSet presAssocID="{887AB3F8-9CCC-4DE8-9619-56F940571480}" presName="parTxOnlySpace" presStyleCnt="0"/>
      <dgm:spPr/>
    </dgm:pt>
    <dgm:pt modelId="{F2E6B648-266F-47B4-A4B2-F520EC9D96E5}" type="pres">
      <dgm:prSet presAssocID="{0CDDE7F1-52CB-4191-8E39-8686B375889A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104ED35C-B693-4FDC-93C4-9F9C2FA29880}" type="pres">
      <dgm:prSet presAssocID="{E8F5B60B-B9D3-45F1-9A41-B4D84BCCC2E8}" presName="parTxOnlySpace" presStyleCnt="0"/>
      <dgm:spPr/>
    </dgm:pt>
    <dgm:pt modelId="{E90C99BA-92F0-4C71-B709-9566FDB40400}" type="pres">
      <dgm:prSet presAssocID="{8DE0D4C3-F39C-47E9-9858-1D67352CECF3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837FEC70-032B-4050-AFB6-61F1FE7D5AF0}" type="pres">
      <dgm:prSet presAssocID="{A76F0875-4E8F-4934-A995-98E4C779D5C4}" presName="parTxOnlySpace" presStyleCnt="0"/>
      <dgm:spPr/>
    </dgm:pt>
    <dgm:pt modelId="{8466AC38-DDE2-4FC2-9DB0-A564A68235FB}" type="pres">
      <dgm:prSet presAssocID="{792F6AB1-9712-4D7D-A515-F89205B7F7A1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4E274114-B6C6-4884-91AC-3CCC2CF673A8}" srcId="{DA650847-2E39-408F-A6DA-5E43EBB85A7E}" destId="{0CDDE7F1-52CB-4191-8E39-8686B375889A}" srcOrd="3" destOrd="0" parTransId="{1961E19D-875D-4C4B-B1DC-721729DA87A2}" sibTransId="{E8F5B60B-B9D3-45F1-9A41-B4D84BCCC2E8}"/>
    <dgm:cxn modelId="{06330320-6481-4412-8C06-B14C291FB20C}" srcId="{DA650847-2E39-408F-A6DA-5E43EBB85A7E}" destId="{62ECD3A5-9B58-44A4-8C84-6DE75AAFE2E4}" srcOrd="1" destOrd="0" parTransId="{3F80AF43-FBC0-4819-9817-48642A528A81}" sibTransId="{0B579954-4549-4FA2-8E79-514378A175B7}"/>
    <dgm:cxn modelId="{F639E430-2459-4CA8-9175-DAE27ACBDA03}" type="presOf" srcId="{C9D89AE0-C8CF-4770-A1A2-E5FFEE88D0C7}" destId="{77B23CD5-090B-47FA-8AF4-03F67E90F0D8}" srcOrd="0" destOrd="0" presId="urn:microsoft.com/office/officeart/2005/8/layout/chevron1"/>
    <dgm:cxn modelId="{7908EA32-B1A0-466A-B635-204039FABCC7}" type="presOf" srcId="{0CDDE7F1-52CB-4191-8E39-8686B375889A}" destId="{F2E6B648-266F-47B4-A4B2-F520EC9D96E5}" srcOrd="0" destOrd="0" presId="urn:microsoft.com/office/officeart/2005/8/layout/chevron1"/>
    <dgm:cxn modelId="{F0D24C44-2570-45D7-956B-C035A20819D4}" type="presOf" srcId="{792F6AB1-9712-4D7D-A515-F89205B7F7A1}" destId="{8466AC38-DDE2-4FC2-9DB0-A564A68235FB}" srcOrd="0" destOrd="0" presId="urn:microsoft.com/office/officeart/2005/8/layout/chevron1"/>
    <dgm:cxn modelId="{4D22FD64-EE29-473D-BCE9-676A547887F2}" type="presOf" srcId="{DA650847-2E39-408F-A6DA-5E43EBB85A7E}" destId="{55E46DE8-5320-4E81-B78F-C2388CA372DB}" srcOrd="0" destOrd="0" presId="urn:microsoft.com/office/officeart/2005/8/layout/chevron1"/>
    <dgm:cxn modelId="{E193EF46-634C-4E53-AA24-0EC73B83EF34}" srcId="{DA650847-2E39-408F-A6DA-5E43EBB85A7E}" destId="{792F6AB1-9712-4D7D-A515-F89205B7F7A1}" srcOrd="5" destOrd="0" parTransId="{4123F24C-C361-40F3-9F9C-CE3597826AF7}" sibTransId="{97B6AF78-EFFB-4CAD-A417-55FC0E9F11E0}"/>
    <dgm:cxn modelId="{5FA04F81-DB00-44B2-BF82-06287575196A}" type="presOf" srcId="{8DE0D4C3-F39C-47E9-9858-1D67352CECF3}" destId="{E90C99BA-92F0-4C71-B709-9566FDB40400}" srcOrd="0" destOrd="0" presId="urn:microsoft.com/office/officeart/2005/8/layout/chevron1"/>
    <dgm:cxn modelId="{D0CF4195-440F-4E5C-953D-340D343968CD}" type="presOf" srcId="{62ECD3A5-9B58-44A4-8C84-6DE75AAFE2E4}" destId="{55C9C346-12C7-4DFC-8EED-E0DC178144DF}" srcOrd="0" destOrd="0" presId="urn:microsoft.com/office/officeart/2005/8/layout/chevron1"/>
    <dgm:cxn modelId="{313305C8-B939-41BA-BC07-BAE76833D885}" srcId="{DA650847-2E39-408F-A6DA-5E43EBB85A7E}" destId="{8DE0D4C3-F39C-47E9-9858-1D67352CECF3}" srcOrd="4" destOrd="0" parTransId="{137D0F5F-0AC0-4022-9616-F83A80005308}" sibTransId="{A76F0875-4E8F-4934-A995-98E4C779D5C4}"/>
    <dgm:cxn modelId="{F85DDEDB-9BCD-4B65-A4DE-B525131700CC}" type="presOf" srcId="{B7480BFC-1D09-42A7-9145-B321C79492BB}" destId="{8B985BAF-7D63-4769-A4F7-BC61C493DDAE}" srcOrd="0" destOrd="0" presId="urn:microsoft.com/office/officeart/2005/8/layout/chevron1"/>
    <dgm:cxn modelId="{110978DF-B727-431F-B79D-27287F9670AD}" srcId="{DA650847-2E39-408F-A6DA-5E43EBB85A7E}" destId="{C9D89AE0-C8CF-4770-A1A2-E5FFEE88D0C7}" srcOrd="0" destOrd="0" parTransId="{E7AE4B3C-CF9F-4165-9EA2-7AEFE4D1C3C9}" sibTransId="{CFCF1558-1223-4175-8376-13425101158A}"/>
    <dgm:cxn modelId="{679D7FF3-6B64-4117-A30A-1F444C42CB27}" srcId="{DA650847-2E39-408F-A6DA-5E43EBB85A7E}" destId="{B7480BFC-1D09-42A7-9145-B321C79492BB}" srcOrd="2" destOrd="0" parTransId="{796EBEE6-99AA-4308-92C7-526AA6F49602}" sibTransId="{887AB3F8-9CCC-4DE8-9619-56F940571480}"/>
    <dgm:cxn modelId="{5BD007B5-8759-4AE8-BA87-2A7B099DCE8A}" type="presParOf" srcId="{55E46DE8-5320-4E81-B78F-C2388CA372DB}" destId="{77B23CD5-090B-47FA-8AF4-03F67E90F0D8}" srcOrd="0" destOrd="0" presId="urn:microsoft.com/office/officeart/2005/8/layout/chevron1"/>
    <dgm:cxn modelId="{20817A01-413F-47D8-A63F-EB19C0C67058}" type="presParOf" srcId="{55E46DE8-5320-4E81-B78F-C2388CA372DB}" destId="{88CBBD2F-4C53-4F00-993D-E28CA195A141}" srcOrd="1" destOrd="0" presId="urn:microsoft.com/office/officeart/2005/8/layout/chevron1"/>
    <dgm:cxn modelId="{86285DDC-2253-4DEE-9382-1DB3E709D567}" type="presParOf" srcId="{55E46DE8-5320-4E81-B78F-C2388CA372DB}" destId="{55C9C346-12C7-4DFC-8EED-E0DC178144DF}" srcOrd="2" destOrd="0" presId="urn:microsoft.com/office/officeart/2005/8/layout/chevron1"/>
    <dgm:cxn modelId="{6260D5F7-7FB7-43FB-B961-AB367916E016}" type="presParOf" srcId="{55E46DE8-5320-4E81-B78F-C2388CA372DB}" destId="{644C5B1C-389B-4803-B503-93276BB4073F}" srcOrd="3" destOrd="0" presId="urn:microsoft.com/office/officeart/2005/8/layout/chevron1"/>
    <dgm:cxn modelId="{BE05015C-8C40-410A-97B9-115EE351CF31}" type="presParOf" srcId="{55E46DE8-5320-4E81-B78F-C2388CA372DB}" destId="{8B985BAF-7D63-4769-A4F7-BC61C493DDAE}" srcOrd="4" destOrd="0" presId="urn:microsoft.com/office/officeart/2005/8/layout/chevron1"/>
    <dgm:cxn modelId="{E022E4B1-00A9-4361-87C4-5B803D54DAE1}" type="presParOf" srcId="{55E46DE8-5320-4E81-B78F-C2388CA372DB}" destId="{BC1C1CCA-6EFD-41D5-A581-13CE45DF0FAE}" srcOrd="5" destOrd="0" presId="urn:microsoft.com/office/officeart/2005/8/layout/chevron1"/>
    <dgm:cxn modelId="{7FE1967B-A212-4144-8C1A-162AE84CC4FC}" type="presParOf" srcId="{55E46DE8-5320-4E81-B78F-C2388CA372DB}" destId="{F2E6B648-266F-47B4-A4B2-F520EC9D96E5}" srcOrd="6" destOrd="0" presId="urn:microsoft.com/office/officeart/2005/8/layout/chevron1"/>
    <dgm:cxn modelId="{3E616A73-68F5-41AF-B849-C17B9C44DE48}" type="presParOf" srcId="{55E46DE8-5320-4E81-B78F-C2388CA372DB}" destId="{104ED35C-B693-4FDC-93C4-9F9C2FA29880}" srcOrd="7" destOrd="0" presId="urn:microsoft.com/office/officeart/2005/8/layout/chevron1"/>
    <dgm:cxn modelId="{81960BAE-0DB7-48A5-A4C0-BC5011EA0961}" type="presParOf" srcId="{55E46DE8-5320-4E81-B78F-C2388CA372DB}" destId="{E90C99BA-92F0-4C71-B709-9566FDB40400}" srcOrd="8" destOrd="0" presId="urn:microsoft.com/office/officeart/2005/8/layout/chevron1"/>
    <dgm:cxn modelId="{82E0D607-1BF4-401D-9CC0-5DF68FAFC8CE}" type="presParOf" srcId="{55E46DE8-5320-4E81-B78F-C2388CA372DB}" destId="{837FEC70-032B-4050-AFB6-61F1FE7D5AF0}" srcOrd="9" destOrd="0" presId="urn:microsoft.com/office/officeart/2005/8/layout/chevron1"/>
    <dgm:cxn modelId="{368D80B4-C75A-4DF5-B683-4531C7F4B443}" type="presParOf" srcId="{55E46DE8-5320-4E81-B78F-C2388CA372DB}" destId="{8466AC38-DDE2-4FC2-9DB0-A564A68235FB}" srcOrd="10" destOrd="0" presId="urn:microsoft.com/office/officeart/2005/8/layout/chevron1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A650847-2E39-408F-A6DA-5E43EBB85A7E}" type="doc">
      <dgm:prSet loTypeId="urn:microsoft.com/office/officeart/2005/8/layout/chevron1" loCatId="process" qsTypeId="urn:microsoft.com/office/officeart/2005/8/quickstyle/simple2" qsCatId="simple" csTypeId="urn:microsoft.com/office/officeart/2005/8/colors/accent0_1" csCatId="mainScheme" phldr="1"/>
      <dgm:spPr/>
    </dgm:pt>
    <dgm:pt modelId="{B7480BFC-1D09-42A7-9145-B321C79492BB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Methods</a:t>
          </a:r>
          <a:endParaRPr lang="en-CH" sz="1400" b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796EBEE6-99AA-4308-92C7-526AA6F49602}" type="parTrans" cxnId="{679D7FF3-6B64-4117-A30A-1F444C42CB27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887AB3F8-9CCC-4DE8-9619-56F940571480}" type="sibTrans" cxnId="{679D7FF3-6B64-4117-A30A-1F444C42CB27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8DE0D4C3-F39C-47E9-9858-1D67352CECF3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Discussion</a:t>
          </a:r>
          <a:endParaRPr lang="en-CH" sz="14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137D0F5F-0AC0-4022-9616-F83A80005308}" type="parTrans" cxnId="{313305C8-B939-41BA-BC07-BAE76833D885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A76F0875-4E8F-4934-A995-98E4C779D5C4}" type="sibTrans" cxnId="{313305C8-B939-41BA-BC07-BAE76833D885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792F6AB1-9712-4D7D-A515-F89205B7F7A1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Conclusion</a:t>
          </a:r>
          <a:endParaRPr lang="en-CH" sz="14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4123F24C-C361-40F3-9F9C-CE3597826AF7}" type="parTrans" cxnId="{E193EF46-634C-4E53-AA24-0EC73B83EF34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97B6AF78-EFFB-4CAD-A417-55FC0E9F11E0}" type="sibTrans" cxnId="{E193EF46-634C-4E53-AA24-0EC73B83EF34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C9D89AE0-C8CF-4770-A1A2-E5FFEE88D0C7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1">
              <a:solidFill>
                <a:schemeClr val="tx1"/>
              </a:solidFill>
              <a:latin typeface="+mj-lt"/>
            </a:rPr>
            <a:t>Intro</a:t>
          </a:r>
          <a:endParaRPr lang="en-CH" sz="1400" b="1" dirty="0">
            <a:solidFill>
              <a:schemeClr val="tx1"/>
            </a:solidFill>
            <a:latin typeface="+mj-lt"/>
          </a:endParaRPr>
        </a:p>
      </dgm:t>
    </dgm:pt>
    <dgm:pt modelId="{E7AE4B3C-CF9F-4165-9EA2-7AEFE4D1C3C9}" type="parTrans" cxnId="{110978DF-B727-431F-B79D-27287F9670AD}">
      <dgm:prSet/>
      <dgm:spPr/>
      <dgm:t>
        <a:bodyPr/>
        <a:lstStyle/>
        <a:p>
          <a:endParaRPr lang="en-CH"/>
        </a:p>
      </dgm:t>
    </dgm:pt>
    <dgm:pt modelId="{CFCF1558-1223-4175-8376-13425101158A}" type="sibTrans" cxnId="{110978DF-B727-431F-B79D-27287F9670AD}">
      <dgm:prSet/>
      <dgm:spPr/>
      <dgm:t>
        <a:bodyPr/>
        <a:lstStyle/>
        <a:p>
          <a:endParaRPr lang="en-CH"/>
        </a:p>
      </dgm:t>
    </dgm:pt>
    <dgm:pt modelId="{62ECD3A5-9B58-44A4-8C84-6DE75AAFE2E4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 i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Background</a:t>
          </a:r>
          <a:endParaRPr lang="en-CH" sz="1400" b="0" i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3F80AF43-FBC0-4819-9817-48642A528A81}" type="parTrans" cxnId="{06330320-6481-4412-8C06-B14C291FB20C}">
      <dgm:prSet/>
      <dgm:spPr/>
      <dgm:t>
        <a:bodyPr/>
        <a:lstStyle/>
        <a:p>
          <a:endParaRPr lang="en-CH"/>
        </a:p>
      </dgm:t>
    </dgm:pt>
    <dgm:pt modelId="{0B579954-4549-4FA2-8E79-514378A175B7}" type="sibTrans" cxnId="{06330320-6481-4412-8C06-B14C291FB20C}">
      <dgm:prSet/>
      <dgm:spPr/>
      <dgm:t>
        <a:bodyPr/>
        <a:lstStyle/>
        <a:p>
          <a:endParaRPr lang="en-CH"/>
        </a:p>
      </dgm:t>
    </dgm:pt>
    <dgm:pt modelId="{0CDDE7F1-52CB-4191-8E39-8686B375889A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Results</a:t>
          </a:r>
          <a:endParaRPr lang="en-CH" sz="1400" b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1961E19D-875D-4C4B-B1DC-721729DA87A2}" type="parTrans" cxnId="{4E274114-B6C6-4884-91AC-3CCC2CF673A8}">
      <dgm:prSet/>
      <dgm:spPr/>
      <dgm:t>
        <a:bodyPr/>
        <a:lstStyle/>
        <a:p>
          <a:endParaRPr lang="en-GB"/>
        </a:p>
      </dgm:t>
    </dgm:pt>
    <dgm:pt modelId="{E8F5B60B-B9D3-45F1-9A41-B4D84BCCC2E8}" type="sibTrans" cxnId="{4E274114-B6C6-4884-91AC-3CCC2CF673A8}">
      <dgm:prSet/>
      <dgm:spPr/>
      <dgm:t>
        <a:bodyPr/>
        <a:lstStyle/>
        <a:p>
          <a:endParaRPr lang="en-GB"/>
        </a:p>
      </dgm:t>
    </dgm:pt>
    <dgm:pt modelId="{55E46DE8-5320-4E81-B78F-C2388CA372DB}" type="pres">
      <dgm:prSet presAssocID="{DA650847-2E39-408F-A6DA-5E43EBB85A7E}" presName="Name0" presStyleCnt="0">
        <dgm:presLayoutVars>
          <dgm:dir/>
          <dgm:animLvl val="lvl"/>
          <dgm:resizeHandles val="exact"/>
        </dgm:presLayoutVars>
      </dgm:prSet>
      <dgm:spPr/>
    </dgm:pt>
    <dgm:pt modelId="{77B23CD5-090B-47FA-8AF4-03F67E90F0D8}" type="pres">
      <dgm:prSet presAssocID="{C9D89AE0-C8CF-4770-A1A2-E5FFEE88D0C7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88CBBD2F-4C53-4F00-993D-E28CA195A141}" type="pres">
      <dgm:prSet presAssocID="{CFCF1558-1223-4175-8376-13425101158A}" presName="parTxOnlySpace" presStyleCnt="0"/>
      <dgm:spPr/>
    </dgm:pt>
    <dgm:pt modelId="{55C9C346-12C7-4DFC-8EED-E0DC178144DF}" type="pres">
      <dgm:prSet presAssocID="{62ECD3A5-9B58-44A4-8C84-6DE75AAFE2E4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644C5B1C-389B-4803-B503-93276BB4073F}" type="pres">
      <dgm:prSet presAssocID="{0B579954-4549-4FA2-8E79-514378A175B7}" presName="parTxOnlySpace" presStyleCnt="0"/>
      <dgm:spPr/>
    </dgm:pt>
    <dgm:pt modelId="{8B985BAF-7D63-4769-A4F7-BC61C493DDAE}" type="pres">
      <dgm:prSet presAssocID="{B7480BFC-1D09-42A7-9145-B321C79492BB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BC1C1CCA-6EFD-41D5-A581-13CE45DF0FAE}" type="pres">
      <dgm:prSet presAssocID="{887AB3F8-9CCC-4DE8-9619-56F940571480}" presName="parTxOnlySpace" presStyleCnt="0"/>
      <dgm:spPr/>
    </dgm:pt>
    <dgm:pt modelId="{F2E6B648-266F-47B4-A4B2-F520EC9D96E5}" type="pres">
      <dgm:prSet presAssocID="{0CDDE7F1-52CB-4191-8E39-8686B375889A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104ED35C-B693-4FDC-93C4-9F9C2FA29880}" type="pres">
      <dgm:prSet presAssocID="{E8F5B60B-B9D3-45F1-9A41-B4D84BCCC2E8}" presName="parTxOnlySpace" presStyleCnt="0"/>
      <dgm:spPr/>
    </dgm:pt>
    <dgm:pt modelId="{E90C99BA-92F0-4C71-B709-9566FDB40400}" type="pres">
      <dgm:prSet presAssocID="{8DE0D4C3-F39C-47E9-9858-1D67352CECF3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837FEC70-032B-4050-AFB6-61F1FE7D5AF0}" type="pres">
      <dgm:prSet presAssocID="{A76F0875-4E8F-4934-A995-98E4C779D5C4}" presName="parTxOnlySpace" presStyleCnt="0"/>
      <dgm:spPr/>
    </dgm:pt>
    <dgm:pt modelId="{8466AC38-DDE2-4FC2-9DB0-A564A68235FB}" type="pres">
      <dgm:prSet presAssocID="{792F6AB1-9712-4D7D-A515-F89205B7F7A1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4E274114-B6C6-4884-91AC-3CCC2CF673A8}" srcId="{DA650847-2E39-408F-A6DA-5E43EBB85A7E}" destId="{0CDDE7F1-52CB-4191-8E39-8686B375889A}" srcOrd="3" destOrd="0" parTransId="{1961E19D-875D-4C4B-B1DC-721729DA87A2}" sibTransId="{E8F5B60B-B9D3-45F1-9A41-B4D84BCCC2E8}"/>
    <dgm:cxn modelId="{06330320-6481-4412-8C06-B14C291FB20C}" srcId="{DA650847-2E39-408F-A6DA-5E43EBB85A7E}" destId="{62ECD3A5-9B58-44A4-8C84-6DE75AAFE2E4}" srcOrd="1" destOrd="0" parTransId="{3F80AF43-FBC0-4819-9817-48642A528A81}" sibTransId="{0B579954-4549-4FA2-8E79-514378A175B7}"/>
    <dgm:cxn modelId="{F639E430-2459-4CA8-9175-DAE27ACBDA03}" type="presOf" srcId="{C9D89AE0-C8CF-4770-A1A2-E5FFEE88D0C7}" destId="{77B23CD5-090B-47FA-8AF4-03F67E90F0D8}" srcOrd="0" destOrd="0" presId="urn:microsoft.com/office/officeart/2005/8/layout/chevron1"/>
    <dgm:cxn modelId="{7908EA32-B1A0-466A-B635-204039FABCC7}" type="presOf" srcId="{0CDDE7F1-52CB-4191-8E39-8686B375889A}" destId="{F2E6B648-266F-47B4-A4B2-F520EC9D96E5}" srcOrd="0" destOrd="0" presId="urn:microsoft.com/office/officeart/2005/8/layout/chevron1"/>
    <dgm:cxn modelId="{F0D24C44-2570-45D7-956B-C035A20819D4}" type="presOf" srcId="{792F6AB1-9712-4D7D-A515-F89205B7F7A1}" destId="{8466AC38-DDE2-4FC2-9DB0-A564A68235FB}" srcOrd="0" destOrd="0" presId="urn:microsoft.com/office/officeart/2005/8/layout/chevron1"/>
    <dgm:cxn modelId="{4D22FD64-EE29-473D-BCE9-676A547887F2}" type="presOf" srcId="{DA650847-2E39-408F-A6DA-5E43EBB85A7E}" destId="{55E46DE8-5320-4E81-B78F-C2388CA372DB}" srcOrd="0" destOrd="0" presId="urn:microsoft.com/office/officeart/2005/8/layout/chevron1"/>
    <dgm:cxn modelId="{E193EF46-634C-4E53-AA24-0EC73B83EF34}" srcId="{DA650847-2E39-408F-A6DA-5E43EBB85A7E}" destId="{792F6AB1-9712-4D7D-A515-F89205B7F7A1}" srcOrd="5" destOrd="0" parTransId="{4123F24C-C361-40F3-9F9C-CE3597826AF7}" sibTransId="{97B6AF78-EFFB-4CAD-A417-55FC0E9F11E0}"/>
    <dgm:cxn modelId="{5FA04F81-DB00-44B2-BF82-06287575196A}" type="presOf" srcId="{8DE0D4C3-F39C-47E9-9858-1D67352CECF3}" destId="{E90C99BA-92F0-4C71-B709-9566FDB40400}" srcOrd="0" destOrd="0" presId="urn:microsoft.com/office/officeart/2005/8/layout/chevron1"/>
    <dgm:cxn modelId="{D0CF4195-440F-4E5C-953D-340D343968CD}" type="presOf" srcId="{62ECD3A5-9B58-44A4-8C84-6DE75AAFE2E4}" destId="{55C9C346-12C7-4DFC-8EED-E0DC178144DF}" srcOrd="0" destOrd="0" presId="urn:microsoft.com/office/officeart/2005/8/layout/chevron1"/>
    <dgm:cxn modelId="{313305C8-B939-41BA-BC07-BAE76833D885}" srcId="{DA650847-2E39-408F-A6DA-5E43EBB85A7E}" destId="{8DE0D4C3-F39C-47E9-9858-1D67352CECF3}" srcOrd="4" destOrd="0" parTransId="{137D0F5F-0AC0-4022-9616-F83A80005308}" sibTransId="{A76F0875-4E8F-4934-A995-98E4C779D5C4}"/>
    <dgm:cxn modelId="{F85DDEDB-9BCD-4B65-A4DE-B525131700CC}" type="presOf" srcId="{B7480BFC-1D09-42A7-9145-B321C79492BB}" destId="{8B985BAF-7D63-4769-A4F7-BC61C493DDAE}" srcOrd="0" destOrd="0" presId="urn:microsoft.com/office/officeart/2005/8/layout/chevron1"/>
    <dgm:cxn modelId="{110978DF-B727-431F-B79D-27287F9670AD}" srcId="{DA650847-2E39-408F-A6DA-5E43EBB85A7E}" destId="{C9D89AE0-C8CF-4770-A1A2-E5FFEE88D0C7}" srcOrd="0" destOrd="0" parTransId="{E7AE4B3C-CF9F-4165-9EA2-7AEFE4D1C3C9}" sibTransId="{CFCF1558-1223-4175-8376-13425101158A}"/>
    <dgm:cxn modelId="{679D7FF3-6B64-4117-A30A-1F444C42CB27}" srcId="{DA650847-2E39-408F-A6DA-5E43EBB85A7E}" destId="{B7480BFC-1D09-42A7-9145-B321C79492BB}" srcOrd="2" destOrd="0" parTransId="{796EBEE6-99AA-4308-92C7-526AA6F49602}" sibTransId="{887AB3F8-9CCC-4DE8-9619-56F940571480}"/>
    <dgm:cxn modelId="{5BD007B5-8759-4AE8-BA87-2A7B099DCE8A}" type="presParOf" srcId="{55E46DE8-5320-4E81-B78F-C2388CA372DB}" destId="{77B23CD5-090B-47FA-8AF4-03F67E90F0D8}" srcOrd="0" destOrd="0" presId="urn:microsoft.com/office/officeart/2005/8/layout/chevron1"/>
    <dgm:cxn modelId="{20817A01-413F-47D8-A63F-EB19C0C67058}" type="presParOf" srcId="{55E46DE8-5320-4E81-B78F-C2388CA372DB}" destId="{88CBBD2F-4C53-4F00-993D-E28CA195A141}" srcOrd="1" destOrd="0" presId="urn:microsoft.com/office/officeart/2005/8/layout/chevron1"/>
    <dgm:cxn modelId="{86285DDC-2253-4DEE-9382-1DB3E709D567}" type="presParOf" srcId="{55E46DE8-5320-4E81-B78F-C2388CA372DB}" destId="{55C9C346-12C7-4DFC-8EED-E0DC178144DF}" srcOrd="2" destOrd="0" presId="urn:microsoft.com/office/officeart/2005/8/layout/chevron1"/>
    <dgm:cxn modelId="{6260D5F7-7FB7-43FB-B961-AB367916E016}" type="presParOf" srcId="{55E46DE8-5320-4E81-B78F-C2388CA372DB}" destId="{644C5B1C-389B-4803-B503-93276BB4073F}" srcOrd="3" destOrd="0" presId="urn:microsoft.com/office/officeart/2005/8/layout/chevron1"/>
    <dgm:cxn modelId="{BE05015C-8C40-410A-97B9-115EE351CF31}" type="presParOf" srcId="{55E46DE8-5320-4E81-B78F-C2388CA372DB}" destId="{8B985BAF-7D63-4769-A4F7-BC61C493DDAE}" srcOrd="4" destOrd="0" presId="urn:microsoft.com/office/officeart/2005/8/layout/chevron1"/>
    <dgm:cxn modelId="{E022E4B1-00A9-4361-87C4-5B803D54DAE1}" type="presParOf" srcId="{55E46DE8-5320-4E81-B78F-C2388CA372DB}" destId="{BC1C1CCA-6EFD-41D5-A581-13CE45DF0FAE}" srcOrd="5" destOrd="0" presId="urn:microsoft.com/office/officeart/2005/8/layout/chevron1"/>
    <dgm:cxn modelId="{7FE1967B-A212-4144-8C1A-162AE84CC4FC}" type="presParOf" srcId="{55E46DE8-5320-4E81-B78F-C2388CA372DB}" destId="{F2E6B648-266F-47B4-A4B2-F520EC9D96E5}" srcOrd="6" destOrd="0" presId="urn:microsoft.com/office/officeart/2005/8/layout/chevron1"/>
    <dgm:cxn modelId="{3E616A73-68F5-41AF-B849-C17B9C44DE48}" type="presParOf" srcId="{55E46DE8-5320-4E81-B78F-C2388CA372DB}" destId="{104ED35C-B693-4FDC-93C4-9F9C2FA29880}" srcOrd="7" destOrd="0" presId="urn:microsoft.com/office/officeart/2005/8/layout/chevron1"/>
    <dgm:cxn modelId="{81960BAE-0DB7-48A5-A4C0-BC5011EA0961}" type="presParOf" srcId="{55E46DE8-5320-4E81-B78F-C2388CA372DB}" destId="{E90C99BA-92F0-4C71-B709-9566FDB40400}" srcOrd="8" destOrd="0" presId="urn:microsoft.com/office/officeart/2005/8/layout/chevron1"/>
    <dgm:cxn modelId="{82E0D607-1BF4-401D-9CC0-5DF68FAFC8CE}" type="presParOf" srcId="{55E46DE8-5320-4E81-B78F-C2388CA372DB}" destId="{837FEC70-032B-4050-AFB6-61F1FE7D5AF0}" srcOrd="9" destOrd="0" presId="urn:microsoft.com/office/officeart/2005/8/layout/chevron1"/>
    <dgm:cxn modelId="{368D80B4-C75A-4DF5-B683-4531C7F4B443}" type="presParOf" srcId="{55E46DE8-5320-4E81-B78F-C2388CA372DB}" destId="{8466AC38-DDE2-4FC2-9DB0-A564A68235FB}" srcOrd="10" destOrd="0" presId="urn:microsoft.com/office/officeart/2005/8/layout/chevron1"/>
  </dgm:cxnLst>
  <dgm:bg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A650847-2E39-408F-A6DA-5E43EBB85A7E}" type="doc">
      <dgm:prSet loTypeId="urn:microsoft.com/office/officeart/2005/8/layout/chevron1" loCatId="process" qsTypeId="urn:microsoft.com/office/officeart/2005/8/quickstyle/simple2" qsCatId="simple" csTypeId="urn:microsoft.com/office/officeart/2005/8/colors/accent0_1" csCatId="mainScheme" phldr="1"/>
      <dgm:spPr/>
    </dgm:pt>
    <dgm:pt modelId="{B7480BFC-1D09-42A7-9145-B321C79492BB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Methods</a:t>
          </a:r>
          <a:endParaRPr lang="en-CH" sz="1400" b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796EBEE6-99AA-4308-92C7-526AA6F49602}" type="parTrans" cxnId="{679D7FF3-6B64-4117-A30A-1F444C42CB27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887AB3F8-9CCC-4DE8-9619-56F940571480}" type="sibTrans" cxnId="{679D7FF3-6B64-4117-A30A-1F444C42CB27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8DE0D4C3-F39C-47E9-9858-1D67352CECF3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Discussion</a:t>
          </a:r>
          <a:endParaRPr lang="en-CH" sz="14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137D0F5F-0AC0-4022-9616-F83A80005308}" type="parTrans" cxnId="{313305C8-B939-41BA-BC07-BAE76833D885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A76F0875-4E8F-4934-A995-98E4C779D5C4}" type="sibTrans" cxnId="{313305C8-B939-41BA-BC07-BAE76833D885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792F6AB1-9712-4D7D-A515-F89205B7F7A1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Conclusion</a:t>
          </a:r>
          <a:endParaRPr lang="en-CH" sz="14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4123F24C-C361-40F3-9F9C-CE3597826AF7}" type="parTrans" cxnId="{E193EF46-634C-4E53-AA24-0EC73B83EF34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97B6AF78-EFFB-4CAD-A417-55FC0E9F11E0}" type="sibTrans" cxnId="{E193EF46-634C-4E53-AA24-0EC73B83EF34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C9D89AE0-C8CF-4770-A1A2-E5FFEE88D0C7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Intro</a:t>
          </a:r>
          <a:endParaRPr lang="en-CH" sz="1400" b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E7AE4B3C-CF9F-4165-9EA2-7AEFE4D1C3C9}" type="parTrans" cxnId="{110978DF-B727-431F-B79D-27287F9670AD}">
      <dgm:prSet/>
      <dgm:spPr/>
      <dgm:t>
        <a:bodyPr/>
        <a:lstStyle/>
        <a:p>
          <a:endParaRPr lang="en-CH"/>
        </a:p>
      </dgm:t>
    </dgm:pt>
    <dgm:pt modelId="{CFCF1558-1223-4175-8376-13425101158A}" type="sibTrans" cxnId="{110978DF-B727-431F-B79D-27287F9670AD}">
      <dgm:prSet/>
      <dgm:spPr/>
      <dgm:t>
        <a:bodyPr/>
        <a:lstStyle/>
        <a:p>
          <a:endParaRPr lang="en-CH"/>
        </a:p>
      </dgm:t>
    </dgm:pt>
    <dgm:pt modelId="{62ECD3A5-9B58-44A4-8C84-6DE75AAFE2E4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1" i="0" dirty="0">
              <a:solidFill>
                <a:schemeClr val="tx1"/>
              </a:solidFill>
              <a:latin typeface="+mj-lt"/>
            </a:rPr>
            <a:t>Background</a:t>
          </a:r>
          <a:endParaRPr lang="en-CH" sz="1400" b="1" i="0" dirty="0">
            <a:solidFill>
              <a:schemeClr val="tx1"/>
            </a:solidFill>
            <a:latin typeface="+mj-lt"/>
          </a:endParaRPr>
        </a:p>
      </dgm:t>
    </dgm:pt>
    <dgm:pt modelId="{3F80AF43-FBC0-4819-9817-48642A528A81}" type="parTrans" cxnId="{06330320-6481-4412-8C06-B14C291FB20C}">
      <dgm:prSet/>
      <dgm:spPr/>
      <dgm:t>
        <a:bodyPr/>
        <a:lstStyle/>
        <a:p>
          <a:endParaRPr lang="en-CH"/>
        </a:p>
      </dgm:t>
    </dgm:pt>
    <dgm:pt modelId="{0B579954-4549-4FA2-8E79-514378A175B7}" type="sibTrans" cxnId="{06330320-6481-4412-8C06-B14C291FB20C}">
      <dgm:prSet/>
      <dgm:spPr/>
      <dgm:t>
        <a:bodyPr/>
        <a:lstStyle/>
        <a:p>
          <a:endParaRPr lang="en-CH"/>
        </a:p>
      </dgm:t>
    </dgm:pt>
    <dgm:pt modelId="{0CDDE7F1-52CB-4191-8E39-8686B375889A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Results</a:t>
          </a:r>
          <a:endParaRPr lang="en-CH" sz="1400" b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1961E19D-875D-4C4B-B1DC-721729DA87A2}" type="parTrans" cxnId="{4E274114-B6C6-4884-91AC-3CCC2CF673A8}">
      <dgm:prSet/>
      <dgm:spPr/>
      <dgm:t>
        <a:bodyPr/>
        <a:lstStyle/>
        <a:p>
          <a:endParaRPr lang="en-GB"/>
        </a:p>
      </dgm:t>
    </dgm:pt>
    <dgm:pt modelId="{E8F5B60B-B9D3-45F1-9A41-B4D84BCCC2E8}" type="sibTrans" cxnId="{4E274114-B6C6-4884-91AC-3CCC2CF673A8}">
      <dgm:prSet/>
      <dgm:spPr/>
      <dgm:t>
        <a:bodyPr/>
        <a:lstStyle/>
        <a:p>
          <a:endParaRPr lang="en-GB"/>
        </a:p>
      </dgm:t>
    </dgm:pt>
    <dgm:pt modelId="{55E46DE8-5320-4E81-B78F-C2388CA372DB}" type="pres">
      <dgm:prSet presAssocID="{DA650847-2E39-408F-A6DA-5E43EBB85A7E}" presName="Name0" presStyleCnt="0">
        <dgm:presLayoutVars>
          <dgm:dir/>
          <dgm:animLvl val="lvl"/>
          <dgm:resizeHandles val="exact"/>
        </dgm:presLayoutVars>
      </dgm:prSet>
      <dgm:spPr/>
    </dgm:pt>
    <dgm:pt modelId="{77B23CD5-090B-47FA-8AF4-03F67E90F0D8}" type="pres">
      <dgm:prSet presAssocID="{C9D89AE0-C8CF-4770-A1A2-E5FFEE88D0C7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88CBBD2F-4C53-4F00-993D-E28CA195A141}" type="pres">
      <dgm:prSet presAssocID="{CFCF1558-1223-4175-8376-13425101158A}" presName="parTxOnlySpace" presStyleCnt="0"/>
      <dgm:spPr/>
    </dgm:pt>
    <dgm:pt modelId="{55C9C346-12C7-4DFC-8EED-E0DC178144DF}" type="pres">
      <dgm:prSet presAssocID="{62ECD3A5-9B58-44A4-8C84-6DE75AAFE2E4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644C5B1C-389B-4803-B503-93276BB4073F}" type="pres">
      <dgm:prSet presAssocID="{0B579954-4549-4FA2-8E79-514378A175B7}" presName="parTxOnlySpace" presStyleCnt="0"/>
      <dgm:spPr/>
    </dgm:pt>
    <dgm:pt modelId="{8B985BAF-7D63-4769-A4F7-BC61C493DDAE}" type="pres">
      <dgm:prSet presAssocID="{B7480BFC-1D09-42A7-9145-B321C79492BB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BC1C1CCA-6EFD-41D5-A581-13CE45DF0FAE}" type="pres">
      <dgm:prSet presAssocID="{887AB3F8-9CCC-4DE8-9619-56F940571480}" presName="parTxOnlySpace" presStyleCnt="0"/>
      <dgm:spPr/>
    </dgm:pt>
    <dgm:pt modelId="{F2E6B648-266F-47B4-A4B2-F520EC9D96E5}" type="pres">
      <dgm:prSet presAssocID="{0CDDE7F1-52CB-4191-8E39-8686B375889A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104ED35C-B693-4FDC-93C4-9F9C2FA29880}" type="pres">
      <dgm:prSet presAssocID="{E8F5B60B-B9D3-45F1-9A41-B4D84BCCC2E8}" presName="parTxOnlySpace" presStyleCnt="0"/>
      <dgm:spPr/>
    </dgm:pt>
    <dgm:pt modelId="{E90C99BA-92F0-4C71-B709-9566FDB40400}" type="pres">
      <dgm:prSet presAssocID="{8DE0D4C3-F39C-47E9-9858-1D67352CECF3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837FEC70-032B-4050-AFB6-61F1FE7D5AF0}" type="pres">
      <dgm:prSet presAssocID="{A76F0875-4E8F-4934-A995-98E4C779D5C4}" presName="parTxOnlySpace" presStyleCnt="0"/>
      <dgm:spPr/>
    </dgm:pt>
    <dgm:pt modelId="{8466AC38-DDE2-4FC2-9DB0-A564A68235FB}" type="pres">
      <dgm:prSet presAssocID="{792F6AB1-9712-4D7D-A515-F89205B7F7A1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4E274114-B6C6-4884-91AC-3CCC2CF673A8}" srcId="{DA650847-2E39-408F-A6DA-5E43EBB85A7E}" destId="{0CDDE7F1-52CB-4191-8E39-8686B375889A}" srcOrd="3" destOrd="0" parTransId="{1961E19D-875D-4C4B-B1DC-721729DA87A2}" sibTransId="{E8F5B60B-B9D3-45F1-9A41-B4D84BCCC2E8}"/>
    <dgm:cxn modelId="{06330320-6481-4412-8C06-B14C291FB20C}" srcId="{DA650847-2E39-408F-A6DA-5E43EBB85A7E}" destId="{62ECD3A5-9B58-44A4-8C84-6DE75AAFE2E4}" srcOrd="1" destOrd="0" parTransId="{3F80AF43-FBC0-4819-9817-48642A528A81}" sibTransId="{0B579954-4549-4FA2-8E79-514378A175B7}"/>
    <dgm:cxn modelId="{F639E430-2459-4CA8-9175-DAE27ACBDA03}" type="presOf" srcId="{C9D89AE0-C8CF-4770-A1A2-E5FFEE88D0C7}" destId="{77B23CD5-090B-47FA-8AF4-03F67E90F0D8}" srcOrd="0" destOrd="0" presId="urn:microsoft.com/office/officeart/2005/8/layout/chevron1"/>
    <dgm:cxn modelId="{7908EA32-B1A0-466A-B635-204039FABCC7}" type="presOf" srcId="{0CDDE7F1-52CB-4191-8E39-8686B375889A}" destId="{F2E6B648-266F-47B4-A4B2-F520EC9D96E5}" srcOrd="0" destOrd="0" presId="urn:microsoft.com/office/officeart/2005/8/layout/chevron1"/>
    <dgm:cxn modelId="{F0D24C44-2570-45D7-956B-C035A20819D4}" type="presOf" srcId="{792F6AB1-9712-4D7D-A515-F89205B7F7A1}" destId="{8466AC38-DDE2-4FC2-9DB0-A564A68235FB}" srcOrd="0" destOrd="0" presId="urn:microsoft.com/office/officeart/2005/8/layout/chevron1"/>
    <dgm:cxn modelId="{4D22FD64-EE29-473D-BCE9-676A547887F2}" type="presOf" srcId="{DA650847-2E39-408F-A6DA-5E43EBB85A7E}" destId="{55E46DE8-5320-4E81-B78F-C2388CA372DB}" srcOrd="0" destOrd="0" presId="urn:microsoft.com/office/officeart/2005/8/layout/chevron1"/>
    <dgm:cxn modelId="{E193EF46-634C-4E53-AA24-0EC73B83EF34}" srcId="{DA650847-2E39-408F-A6DA-5E43EBB85A7E}" destId="{792F6AB1-9712-4D7D-A515-F89205B7F7A1}" srcOrd="5" destOrd="0" parTransId="{4123F24C-C361-40F3-9F9C-CE3597826AF7}" sibTransId="{97B6AF78-EFFB-4CAD-A417-55FC0E9F11E0}"/>
    <dgm:cxn modelId="{5FA04F81-DB00-44B2-BF82-06287575196A}" type="presOf" srcId="{8DE0D4C3-F39C-47E9-9858-1D67352CECF3}" destId="{E90C99BA-92F0-4C71-B709-9566FDB40400}" srcOrd="0" destOrd="0" presId="urn:microsoft.com/office/officeart/2005/8/layout/chevron1"/>
    <dgm:cxn modelId="{D0CF4195-440F-4E5C-953D-340D343968CD}" type="presOf" srcId="{62ECD3A5-9B58-44A4-8C84-6DE75AAFE2E4}" destId="{55C9C346-12C7-4DFC-8EED-E0DC178144DF}" srcOrd="0" destOrd="0" presId="urn:microsoft.com/office/officeart/2005/8/layout/chevron1"/>
    <dgm:cxn modelId="{313305C8-B939-41BA-BC07-BAE76833D885}" srcId="{DA650847-2E39-408F-A6DA-5E43EBB85A7E}" destId="{8DE0D4C3-F39C-47E9-9858-1D67352CECF3}" srcOrd="4" destOrd="0" parTransId="{137D0F5F-0AC0-4022-9616-F83A80005308}" sibTransId="{A76F0875-4E8F-4934-A995-98E4C779D5C4}"/>
    <dgm:cxn modelId="{F85DDEDB-9BCD-4B65-A4DE-B525131700CC}" type="presOf" srcId="{B7480BFC-1D09-42A7-9145-B321C79492BB}" destId="{8B985BAF-7D63-4769-A4F7-BC61C493DDAE}" srcOrd="0" destOrd="0" presId="urn:microsoft.com/office/officeart/2005/8/layout/chevron1"/>
    <dgm:cxn modelId="{110978DF-B727-431F-B79D-27287F9670AD}" srcId="{DA650847-2E39-408F-A6DA-5E43EBB85A7E}" destId="{C9D89AE0-C8CF-4770-A1A2-E5FFEE88D0C7}" srcOrd="0" destOrd="0" parTransId="{E7AE4B3C-CF9F-4165-9EA2-7AEFE4D1C3C9}" sibTransId="{CFCF1558-1223-4175-8376-13425101158A}"/>
    <dgm:cxn modelId="{679D7FF3-6B64-4117-A30A-1F444C42CB27}" srcId="{DA650847-2E39-408F-A6DA-5E43EBB85A7E}" destId="{B7480BFC-1D09-42A7-9145-B321C79492BB}" srcOrd="2" destOrd="0" parTransId="{796EBEE6-99AA-4308-92C7-526AA6F49602}" sibTransId="{887AB3F8-9CCC-4DE8-9619-56F940571480}"/>
    <dgm:cxn modelId="{5BD007B5-8759-4AE8-BA87-2A7B099DCE8A}" type="presParOf" srcId="{55E46DE8-5320-4E81-B78F-C2388CA372DB}" destId="{77B23CD5-090B-47FA-8AF4-03F67E90F0D8}" srcOrd="0" destOrd="0" presId="urn:microsoft.com/office/officeart/2005/8/layout/chevron1"/>
    <dgm:cxn modelId="{20817A01-413F-47D8-A63F-EB19C0C67058}" type="presParOf" srcId="{55E46DE8-5320-4E81-B78F-C2388CA372DB}" destId="{88CBBD2F-4C53-4F00-993D-E28CA195A141}" srcOrd="1" destOrd="0" presId="urn:microsoft.com/office/officeart/2005/8/layout/chevron1"/>
    <dgm:cxn modelId="{86285DDC-2253-4DEE-9382-1DB3E709D567}" type="presParOf" srcId="{55E46DE8-5320-4E81-B78F-C2388CA372DB}" destId="{55C9C346-12C7-4DFC-8EED-E0DC178144DF}" srcOrd="2" destOrd="0" presId="urn:microsoft.com/office/officeart/2005/8/layout/chevron1"/>
    <dgm:cxn modelId="{6260D5F7-7FB7-43FB-B961-AB367916E016}" type="presParOf" srcId="{55E46DE8-5320-4E81-B78F-C2388CA372DB}" destId="{644C5B1C-389B-4803-B503-93276BB4073F}" srcOrd="3" destOrd="0" presId="urn:microsoft.com/office/officeart/2005/8/layout/chevron1"/>
    <dgm:cxn modelId="{BE05015C-8C40-410A-97B9-115EE351CF31}" type="presParOf" srcId="{55E46DE8-5320-4E81-B78F-C2388CA372DB}" destId="{8B985BAF-7D63-4769-A4F7-BC61C493DDAE}" srcOrd="4" destOrd="0" presId="urn:microsoft.com/office/officeart/2005/8/layout/chevron1"/>
    <dgm:cxn modelId="{E022E4B1-00A9-4361-87C4-5B803D54DAE1}" type="presParOf" srcId="{55E46DE8-5320-4E81-B78F-C2388CA372DB}" destId="{BC1C1CCA-6EFD-41D5-A581-13CE45DF0FAE}" srcOrd="5" destOrd="0" presId="urn:microsoft.com/office/officeart/2005/8/layout/chevron1"/>
    <dgm:cxn modelId="{7FE1967B-A212-4144-8C1A-162AE84CC4FC}" type="presParOf" srcId="{55E46DE8-5320-4E81-B78F-C2388CA372DB}" destId="{F2E6B648-266F-47B4-A4B2-F520EC9D96E5}" srcOrd="6" destOrd="0" presId="urn:microsoft.com/office/officeart/2005/8/layout/chevron1"/>
    <dgm:cxn modelId="{3E616A73-68F5-41AF-B849-C17B9C44DE48}" type="presParOf" srcId="{55E46DE8-5320-4E81-B78F-C2388CA372DB}" destId="{104ED35C-B693-4FDC-93C4-9F9C2FA29880}" srcOrd="7" destOrd="0" presId="urn:microsoft.com/office/officeart/2005/8/layout/chevron1"/>
    <dgm:cxn modelId="{81960BAE-0DB7-48A5-A4C0-BC5011EA0961}" type="presParOf" srcId="{55E46DE8-5320-4E81-B78F-C2388CA372DB}" destId="{E90C99BA-92F0-4C71-B709-9566FDB40400}" srcOrd="8" destOrd="0" presId="urn:microsoft.com/office/officeart/2005/8/layout/chevron1"/>
    <dgm:cxn modelId="{82E0D607-1BF4-401D-9CC0-5DF68FAFC8CE}" type="presParOf" srcId="{55E46DE8-5320-4E81-B78F-C2388CA372DB}" destId="{837FEC70-032B-4050-AFB6-61F1FE7D5AF0}" srcOrd="9" destOrd="0" presId="urn:microsoft.com/office/officeart/2005/8/layout/chevron1"/>
    <dgm:cxn modelId="{368D80B4-C75A-4DF5-B683-4531C7F4B443}" type="presParOf" srcId="{55E46DE8-5320-4E81-B78F-C2388CA372DB}" destId="{8466AC38-DDE2-4FC2-9DB0-A564A68235FB}" srcOrd="10" destOrd="0" presId="urn:microsoft.com/office/officeart/2005/8/layout/chevron1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A650847-2E39-408F-A6DA-5E43EBB85A7E}" type="doc">
      <dgm:prSet loTypeId="urn:microsoft.com/office/officeart/2005/8/layout/chevron1" loCatId="process" qsTypeId="urn:microsoft.com/office/officeart/2005/8/quickstyle/simple2" qsCatId="simple" csTypeId="urn:microsoft.com/office/officeart/2005/8/colors/accent0_1" csCatId="mainScheme" phldr="1"/>
      <dgm:spPr/>
    </dgm:pt>
    <dgm:pt modelId="{B7480BFC-1D09-42A7-9145-B321C79492BB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Methods</a:t>
          </a:r>
          <a:endParaRPr lang="en-CH" sz="1400" b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796EBEE6-99AA-4308-92C7-526AA6F49602}" type="parTrans" cxnId="{679D7FF3-6B64-4117-A30A-1F444C42CB27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887AB3F8-9CCC-4DE8-9619-56F940571480}" type="sibTrans" cxnId="{679D7FF3-6B64-4117-A30A-1F444C42CB27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8DE0D4C3-F39C-47E9-9858-1D67352CECF3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Discussion</a:t>
          </a:r>
          <a:endParaRPr lang="en-CH" sz="14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137D0F5F-0AC0-4022-9616-F83A80005308}" type="parTrans" cxnId="{313305C8-B939-41BA-BC07-BAE76833D885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A76F0875-4E8F-4934-A995-98E4C779D5C4}" type="sibTrans" cxnId="{313305C8-B939-41BA-BC07-BAE76833D885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792F6AB1-9712-4D7D-A515-F89205B7F7A1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Conclusion</a:t>
          </a:r>
          <a:endParaRPr lang="en-CH" sz="14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4123F24C-C361-40F3-9F9C-CE3597826AF7}" type="parTrans" cxnId="{E193EF46-634C-4E53-AA24-0EC73B83EF34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97B6AF78-EFFB-4CAD-A417-55FC0E9F11E0}" type="sibTrans" cxnId="{E193EF46-634C-4E53-AA24-0EC73B83EF34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C9D89AE0-C8CF-4770-A1A2-E5FFEE88D0C7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Intro</a:t>
          </a:r>
          <a:endParaRPr lang="en-CH" sz="1400" b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E7AE4B3C-CF9F-4165-9EA2-7AEFE4D1C3C9}" type="parTrans" cxnId="{110978DF-B727-431F-B79D-27287F9670AD}">
      <dgm:prSet/>
      <dgm:spPr/>
      <dgm:t>
        <a:bodyPr/>
        <a:lstStyle/>
        <a:p>
          <a:endParaRPr lang="en-CH"/>
        </a:p>
      </dgm:t>
    </dgm:pt>
    <dgm:pt modelId="{CFCF1558-1223-4175-8376-13425101158A}" type="sibTrans" cxnId="{110978DF-B727-431F-B79D-27287F9670AD}">
      <dgm:prSet/>
      <dgm:spPr/>
      <dgm:t>
        <a:bodyPr/>
        <a:lstStyle/>
        <a:p>
          <a:endParaRPr lang="en-CH"/>
        </a:p>
      </dgm:t>
    </dgm:pt>
    <dgm:pt modelId="{62ECD3A5-9B58-44A4-8C84-6DE75AAFE2E4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1" i="0" dirty="0">
              <a:solidFill>
                <a:schemeClr val="tx1"/>
              </a:solidFill>
              <a:latin typeface="+mj-lt"/>
            </a:rPr>
            <a:t>Background</a:t>
          </a:r>
          <a:endParaRPr lang="en-CH" sz="1400" b="1" i="0" dirty="0">
            <a:solidFill>
              <a:schemeClr val="tx1"/>
            </a:solidFill>
            <a:latin typeface="+mj-lt"/>
          </a:endParaRPr>
        </a:p>
      </dgm:t>
    </dgm:pt>
    <dgm:pt modelId="{3F80AF43-FBC0-4819-9817-48642A528A81}" type="parTrans" cxnId="{06330320-6481-4412-8C06-B14C291FB20C}">
      <dgm:prSet/>
      <dgm:spPr/>
      <dgm:t>
        <a:bodyPr/>
        <a:lstStyle/>
        <a:p>
          <a:endParaRPr lang="en-CH"/>
        </a:p>
      </dgm:t>
    </dgm:pt>
    <dgm:pt modelId="{0B579954-4549-4FA2-8E79-514378A175B7}" type="sibTrans" cxnId="{06330320-6481-4412-8C06-B14C291FB20C}">
      <dgm:prSet/>
      <dgm:spPr/>
      <dgm:t>
        <a:bodyPr/>
        <a:lstStyle/>
        <a:p>
          <a:endParaRPr lang="en-CH"/>
        </a:p>
      </dgm:t>
    </dgm:pt>
    <dgm:pt modelId="{0CDDE7F1-52CB-4191-8E39-8686B375889A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Results</a:t>
          </a:r>
          <a:endParaRPr lang="en-CH" sz="1400" b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1961E19D-875D-4C4B-B1DC-721729DA87A2}" type="parTrans" cxnId="{4E274114-B6C6-4884-91AC-3CCC2CF673A8}">
      <dgm:prSet/>
      <dgm:spPr/>
      <dgm:t>
        <a:bodyPr/>
        <a:lstStyle/>
        <a:p>
          <a:endParaRPr lang="en-GB"/>
        </a:p>
      </dgm:t>
    </dgm:pt>
    <dgm:pt modelId="{E8F5B60B-B9D3-45F1-9A41-B4D84BCCC2E8}" type="sibTrans" cxnId="{4E274114-B6C6-4884-91AC-3CCC2CF673A8}">
      <dgm:prSet/>
      <dgm:spPr/>
      <dgm:t>
        <a:bodyPr/>
        <a:lstStyle/>
        <a:p>
          <a:endParaRPr lang="en-GB"/>
        </a:p>
      </dgm:t>
    </dgm:pt>
    <dgm:pt modelId="{55E46DE8-5320-4E81-B78F-C2388CA372DB}" type="pres">
      <dgm:prSet presAssocID="{DA650847-2E39-408F-A6DA-5E43EBB85A7E}" presName="Name0" presStyleCnt="0">
        <dgm:presLayoutVars>
          <dgm:dir/>
          <dgm:animLvl val="lvl"/>
          <dgm:resizeHandles val="exact"/>
        </dgm:presLayoutVars>
      </dgm:prSet>
      <dgm:spPr/>
    </dgm:pt>
    <dgm:pt modelId="{77B23CD5-090B-47FA-8AF4-03F67E90F0D8}" type="pres">
      <dgm:prSet presAssocID="{C9D89AE0-C8CF-4770-A1A2-E5FFEE88D0C7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88CBBD2F-4C53-4F00-993D-E28CA195A141}" type="pres">
      <dgm:prSet presAssocID="{CFCF1558-1223-4175-8376-13425101158A}" presName="parTxOnlySpace" presStyleCnt="0"/>
      <dgm:spPr/>
    </dgm:pt>
    <dgm:pt modelId="{55C9C346-12C7-4DFC-8EED-E0DC178144DF}" type="pres">
      <dgm:prSet presAssocID="{62ECD3A5-9B58-44A4-8C84-6DE75AAFE2E4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644C5B1C-389B-4803-B503-93276BB4073F}" type="pres">
      <dgm:prSet presAssocID="{0B579954-4549-4FA2-8E79-514378A175B7}" presName="parTxOnlySpace" presStyleCnt="0"/>
      <dgm:spPr/>
    </dgm:pt>
    <dgm:pt modelId="{8B985BAF-7D63-4769-A4F7-BC61C493DDAE}" type="pres">
      <dgm:prSet presAssocID="{B7480BFC-1D09-42A7-9145-B321C79492BB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BC1C1CCA-6EFD-41D5-A581-13CE45DF0FAE}" type="pres">
      <dgm:prSet presAssocID="{887AB3F8-9CCC-4DE8-9619-56F940571480}" presName="parTxOnlySpace" presStyleCnt="0"/>
      <dgm:spPr/>
    </dgm:pt>
    <dgm:pt modelId="{F2E6B648-266F-47B4-A4B2-F520EC9D96E5}" type="pres">
      <dgm:prSet presAssocID="{0CDDE7F1-52CB-4191-8E39-8686B375889A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104ED35C-B693-4FDC-93C4-9F9C2FA29880}" type="pres">
      <dgm:prSet presAssocID="{E8F5B60B-B9D3-45F1-9A41-B4D84BCCC2E8}" presName="parTxOnlySpace" presStyleCnt="0"/>
      <dgm:spPr/>
    </dgm:pt>
    <dgm:pt modelId="{E90C99BA-92F0-4C71-B709-9566FDB40400}" type="pres">
      <dgm:prSet presAssocID="{8DE0D4C3-F39C-47E9-9858-1D67352CECF3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837FEC70-032B-4050-AFB6-61F1FE7D5AF0}" type="pres">
      <dgm:prSet presAssocID="{A76F0875-4E8F-4934-A995-98E4C779D5C4}" presName="parTxOnlySpace" presStyleCnt="0"/>
      <dgm:spPr/>
    </dgm:pt>
    <dgm:pt modelId="{8466AC38-DDE2-4FC2-9DB0-A564A68235FB}" type="pres">
      <dgm:prSet presAssocID="{792F6AB1-9712-4D7D-A515-F89205B7F7A1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4E274114-B6C6-4884-91AC-3CCC2CF673A8}" srcId="{DA650847-2E39-408F-A6DA-5E43EBB85A7E}" destId="{0CDDE7F1-52CB-4191-8E39-8686B375889A}" srcOrd="3" destOrd="0" parTransId="{1961E19D-875D-4C4B-B1DC-721729DA87A2}" sibTransId="{E8F5B60B-B9D3-45F1-9A41-B4D84BCCC2E8}"/>
    <dgm:cxn modelId="{06330320-6481-4412-8C06-B14C291FB20C}" srcId="{DA650847-2E39-408F-A6DA-5E43EBB85A7E}" destId="{62ECD3A5-9B58-44A4-8C84-6DE75AAFE2E4}" srcOrd="1" destOrd="0" parTransId="{3F80AF43-FBC0-4819-9817-48642A528A81}" sibTransId="{0B579954-4549-4FA2-8E79-514378A175B7}"/>
    <dgm:cxn modelId="{F639E430-2459-4CA8-9175-DAE27ACBDA03}" type="presOf" srcId="{C9D89AE0-C8CF-4770-A1A2-E5FFEE88D0C7}" destId="{77B23CD5-090B-47FA-8AF4-03F67E90F0D8}" srcOrd="0" destOrd="0" presId="urn:microsoft.com/office/officeart/2005/8/layout/chevron1"/>
    <dgm:cxn modelId="{7908EA32-B1A0-466A-B635-204039FABCC7}" type="presOf" srcId="{0CDDE7F1-52CB-4191-8E39-8686B375889A}" destId="{F2E6B648-266F-47B4-A4B2-F520EC9D96E5}" srcOrd="0" destOrd="0" presId="urn:microsoft.com/office/officeart/2005/8/layout/chevron1"/>
    <dgm:cxn modelId="{F0D24C44-2570-45D7-956B-C035A20819D4}" type="presOf" srcId="{792F6AB1-9712-4D7D-A515-F89205B7F7A1}" destId="{8466AC38-DDE2-4FC2-9DB0-A564A68235FB}" srcOrd="0" destOrd="0" presId="urn:microsoft.com/office/officeart/2005/8/layout/chevron1"/>
    <dgm:cxn modelId="{4D22FD64-EE29-473D-BCE9-676A547887F2}" type="presOf" srcId="{DA650847-2E39-408F-A6DA-5E43EBB85A7E}" destId="{55E46DE8-5320-4E81-B78F-C2388CA372DB}" srcOrd="0" destOrd="0" presId="urn:microsoft.com/office/officeart/2005/8/layout/chevron1"/>
    <dgm:cxn modelId="{E193EF46-634C-4E53-AA24-0EC73B83EF34}" srcId="{DA650847-2E39-408F-A6DA-5E43EBB85A7E}" destId="{792F6AB1-9712-4D7D-A515-F89205B7F7A1}" srcOrd="5" destOrd="0" parTransId="{4123F24C-C361-40F3-9F9C-CE3597826AF7}" sibTransId="{97B6AF78-EFFB-4CAD-A417-55FC0E9F11E0}"/>
    <dgm:cxn modelId="{5FA04F81-DB00-44B2-BF82-06287575196A}" type="presOf" srcId="{8DE0D4C3-F39C-47E9-9858-1D67352CECF3}" destId="{E90C99BA-92F0-4C71-B709-9566FDB40400}" srcOrd="0" destOrd="0" presId="urn:microsoft.com/office/officeart/2005/8/layout/chevron1"/>
    <dgm:cxn modelId="{D0CF4195-440F-4E5C-953D-340D343968CD}" type="presOf" srcId="{62ECD3A5-9B58-44A4-8C84-6DE75AAFE2E4}" destId="{55C9C346-12C7-4DFC-8EED-E0DC178144DF}" srcOrd="0" destOrd="0" presId="urn:microsoft.com/office/officeart/2005/8/layout/chevron1"/>
    <dgm:cxn modelId="{313305C8-B939-41BA-BC07-BAE76833D885}" srcId="{DA650847-2E39-408F-A6DA-5E43EBB85A7E}" destId="{8DE0D4C3-F39C-47E9-9858-1D67352CECF3}" srcOrd="4" destOrd="0" parTransId="{137D0F5F-0AC0-4022-9616-F83A80005308}" sibTransId="{A76F0875-4E8F-4934-A995-98E4C779D5C4}"/>
    <dgm:cxn modelId="{F85DDEDB-9BCD-4B65-A4DE-B525131700CC}" type="presOf" srcId="{B7480BFC-1D09-42A7-9145-B321C79492BB}" destId="{8B985BAF-7D63-4769-A4F7-BC61C493DDAE}" srcOrd="0" destOrd="0" presId="urn:microsoft.com/office/officeart/2005/8/layout/chevron1"/>
    <dgm:cxn modelId="{110978DF-B727-431F-B79D-27287F9670AD}" srcId="{DA650847-2E39-408F-A6DA-5E43EBB85A7E}" destId="{C9D89AE0-C8CF-4770-A1A2-E5FFEE88D0C7}" srcOrd="0" destOrd="0" parTransId="{E7AE4B3C-CF9F-4165-9EA2-7AEFE4D1C3C9}" sibTransId="{CFCF1558-1223-4175-8376-13425101158A}"/>
    <dgm:cxn modelId="{679D7FF3-6B64-4117-A30A-1F444C42CB27}" srcId="{DA650847-2E39-408F-A6DA-5E43EBB85A7E}" destId="{B7480BFC-1D09-42A7-9145-B321C79492BB}" srcOrd="2" destOrd="0" parTransId="{796EBEE6-99AA-4308-92C7-526AA6F49602}" sibTransId="{887AB3F8-9CCC-4DE8-9619-56F940571480}"/>
    <dgm:cxn modelId="{5BD007B5-8759-4AE8-BA87-2A7B099DCE8A}" type="presParOf" srcId="{55E46DE8-5320-4E81-B78F-C2388CA372DB}" destId="{77B23CD5-090B-47FA-8AF4-03F67E90F0D8}" srcOrd="0" destOrd="0" presId="urn:microsoft.com/office/officeart/2005/8/layout/chevron1"/>
    <dgm:cxn modelId="{20817A01-413F-47D8-A63F-EB19C0C67058}" type="presParOf" srcId="{55E46DE8-5320-4E81-B78F-C2388CA372DB}" destId="{88CBBD2F-4C53-4F00-993D-E28CA195A141}" srcOrd="1" destOrd="0" presId="urn:microsoft.com/office/officeart/2005/8/layout/chevron1"/>
    <dgm:cxn modelId="{86285DDC-2253-4DEE-9382-1DB3E709D567}" type="presParOf" srcId="{55E46DE8-5320-4E81-B78F-C2388CA372DB}" destId="{55C9C346-12C7-4DFC-8EED-E0DC178144DF}" srcOrd="2" destOrd="0" presId="urn:microsoft.com/office/officeart/2005/8/layout/chevron1"/>
    <dgm:cxn modelId="{6260D5F7-7FB7-43FB-B961-AB367916E016}" type="presParOf" srcId="{55E46DE8-5320-4E81-B78F-C2388CA372DB}" destId="{644C5B1C-389B-4803-B503-93276BB4073F}" srcOrd="3" destOrd="0" presId="urn:microsoft.com/office/officeart/2005/8/layout/chevron1"/>
    <dgm:cxn modelId="{BE05015C-8C40-410A-97B9-115EE351CF31}" type="presParOf" srcId="{55E46DE8-5320-4E81-B78F-C2388CA372DB}" destId="{8B985BAF-7D63-4769-A4F7-BC61C493DDAE}" srcOrd="4" destOrd="0" presId="urn:microsoft.com/office/officeart/2005/8/layout/chevron1"/>
    <dgm:cxn modelId="{E022E4B1-00A9-4361-87C4-5B803D54DAE1}" type="presParOf" srcId="{55E46DE8-5320-4E81-B78F-C2388CA372DB}" destId="{BC1C1CCA-6EFD-41D5-A581-13CE45DF0FAE}" srcOrd="5" destOrd="0" presId="urn:microsoft.com/office/officeart/2005/8/layout/chevron1"/>
    <dgm:cxn modelId="{7FE1967B-A212-4144-8C1A-162AE84CC4FC}" type="presParOf" srcId="{55E46DE8-5320-4E81-B78F-C2388CA372DB}" destId="{F2E6B648-266F-47B4-A4B2-F520EC9D96E5}" srcOrd="6" destOrd="0" presId="urn:microsoft.com/office/officeart/2005/8/layout/chevron1"/>
    <dgm:cxn modelId="{3E616A73-68F5-41AF-B849-C17B9C44DE48}" type="presParOf" srcId="{55E46DE8-5320-4E81-B78F-C2388CA372DB}" destId="{104ED35C-B693-4FDC-93C4-9F9C2FA29880}" srcOrd="7" destOrd="0" presId="urn:microsoft.com/office/officeart/2005/8/layout/chevron1"/>
    <dgm:cxn modelId="{81960BAE-0DB7-48A5-A4C0-BC5011EA0961}" type="presParOf" srcId="{55E46DE8-5320-4E81-B78F-C2388CA372DB}" destId="{E90C99BA-92F0-4C71-B709-9566FDB40400}" srcOrd="8" destOrd="0" presId="urn:microsoft.com/office/officeart/2005/8/layout/chevron1"/>
    <dgm:cxn modelId="{82E0D607-1BF4-401D-9CC0-5DF68FAFC8CE}" type="presParOf" srcId="{55E46DE8-5320-4E81-B78F-C2388CA372DB}" destId="{837FEC70-032B-4050-AFB6-61F1FE7D5AF0}" srcOrd="9" destOrd="0" presId="urn:microsoft.com/office/officeart/2005/8/layout/chevron1"/>
    <dgm:cxn modelId="{368D80B4-C75A-4DF5-B683-4531C7F4B443}" type="presParOf" srcId="{55E46DE8-5320-4E81-B78F-C2388CA372DB}" destId="{8466AC38-DDE2-4FC2-9DB0-A564A68235FB}" srcOrd="10" destOrd="0" presId="urn:microsoft.com/office/officeart/2005/8/layout/chevron1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A650847-2E39-408F-A6DA-5E43EBB85A7E}" type="doc">
      <dgm:prSet loTypeId="urn:microsoft.com/office/officeart/2005/8/layout/chevron1" loCatId="process" qsTypeId="urn:microsoft.com/office/officeart/2005/8/quickstyle/simple2" qsCatId="simple" csTypeId="urn:microsoft.com/office/officeart/2005/8/colors/accent0_1" csCatId="mainScheme" phldr="1"/>
      <dgm:spPr/>
    </dgm:pt>
    <dgm:pt modelId="{B7480BFC-1D09-42A7-9145-B321C79492BB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Methods</a:t>
          </a:r>
          <a:endParaRPr lang="en-CH" sz="1400" b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796EBEE6-99AA-4308-92C7-526AA6F49602}" type="parTrans" cxnId="{679D7FF3-6B64-4117-A30A-1F444C42CB27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887AB3F8-9CCC-4DE8-9619-56F940571480}" type="sibTrans" cxnId="{679D7FF3-6B64-4117-A30A-1F444C42CB27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8DE0D4C3-F39C-47E9-9858-1D67352CECF3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Discussion</a:t>
          </a:r>
          <a:endParaRPr lang="en-CH" sz="14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137D0F5F-0AC0-4022-9616-F83A80005308}" type="parTrans" cxnId="{313305C8-B939-41BA-BC07-BAE76833D885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A76F0875-4E8F-4934-A995-98E4C779D5C4}" type="sibTrans" cxnId="{313305C8-B939-41BA-BC07-BAE76833D885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792F6AB1-9712-4D7D-A515-F89205B7F7A1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Conclusion</a:t>
          </a:r>
          <a:endParaRPr lang="en-CH" sz="14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4123F24C-C361-40F3-9F9C-CE3597826AF7}" type="parTrans" cxnId="{E193EF46-634C-4E53-AA24-0EC73B83EF34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97B6AF78-EFFB-4CAD-A417-55FC0E9F11E0}" type="sibTrans" cxnId="{E193EF46-634C-4E53-AA24-0EC73B83EF34}">
      <dgm:prSet/>
      <dgm:spPr/>
      <dgm:t>
        <a:bodyPr/>
        <a:lstStyle/>
        <a:p>
          <a:endParaRPr lang="en-CH" sz="1400">
            <a:latin typeface="+mj-lt"/>
          </a:endParaRPr>
        </a:p>
      </dgm:t>
    </dgm:pt>
    <dgm:pt modelId="{C9D89AE0-C8CF-4770-A1A2-E5FFEE88D0C7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1">
              <a:solidFill>
                <a:schemeClr val="tx1"/>
              </a:solidFill>
              <a:latin typeface="+mj-lt"/>
            </a:rPr>
            <a:t>Intro</a:t>
          </a:r>
          <a:endParaRPr lang="en-CH" sz="1400" b="1" dirty="0">
            <a:solidFill>
              <a:schemeClr val="tx1"/>
            </a:solidFill>
            <a:latin typeface="+mj-lt"/>
          </a:endParaRPr>
        </a:p>
      </dgm:t>
    </dgm:pt>
    <dgm:pt modelId="{E7AE4B3C-CF9F-4165-9EA2-7AEFE4D1C3C9}" type="parTrans" cxnId="{110978DF-B727-431F-B79D-27287F9670AD}">
      <dgm:prSet/>
      <dgm:spPr/>
      <dgm:t>
        <a:bodyPr/>
        <a:lstStyle/>
        <a:p>
          <a:endParaRPr lang="en-CH"/>
        </a:p>
      </dgm:t>
    </dgm:pt>
    <dgm:pt modelId="{CFCF1558-1223-4175-8376-13425101158A}" type="sibTrans" cxnId="{110978DF-B727-431F-B79D-27287F9670AD}">
      <dgm:prSet/>
      <dgm:spPr/>
      <dgm:t>
        <a:bodyPr/>
        <a:lstStyle/>
        <a:p>
          <a:endParaRPr lang="en-CH"/>
        </a:p>
      </dgm:t>
    </dgm:pt>
    <dgm:pt modelId="{62ECD3A5-9B58-44A4-8C84-6DE75AAFE2E4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 i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Background</a:t>
          </a:r>
          <a:endParaRPr lang="en-CH" sz="1400" b="0" i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3F80AF43-FBC0-4819-9817-48642A528A81}" type="parTrans" cxnId="{06330320-6481-4412-8C06-B14C291FB20C}">
      <dgm:prSet/>
      <dgm:spPr/>
      <dgm:t>
        <a:bodyPr/>
        <a:lstStyle/>
        <a:p>
          <a:endParaRPr lang="en-CH"/>
        </a:p>
      </dgm:t>
    </dgm:pt>
    <dgm:pt modelId="{0B579954-4549-4FA2-8E79-514378A175B7}" type="sibTrans" cxnId="{06330320-6481-4412-8C06-B14C291FB20C}">
      <dgm:prSet/>
      <dgm:spPr/>
      <dgm:t>
        <a:bodyPr/>
        <a:lstStyle/>
        <a:p>
          <a:endParaRPr lang="en-CH"/>
        </a:p>
      </dgm:t>
    </dgm:pt>
    <dgm:pt modelId="{0CDDE7F1-52CB-4191-8E39-8686B375889A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400" b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Results</a:t>
          </a:r>
          <a:endParaRPr lang="en-CH" sz="1400" b="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gm:t>
    </dgm:pt>
    <dgm:pt modelId="{1961E19D-875D-4C4B-B1DC-721729DA87A2}" type="parTrans" cxnId="{4E274114-B6C6-4884-91AC-3CCC2CF673A8}">
      <dgm:prSet/>
      <dgm:spPr/>
      <dgm:t>
        <a:bodyPr/>
        <a:lstStyle/>
        <a:p>
          <a:endParaRPr lang="en-GB"/>
        </a:p>
      </dgm:t>
    </dgm:pt>
    <dgm:pt modelId="{E8F5B60B-B9D3-45F1-9A41-B4D84BCCC2E8}" type="sibTrans" cxnId="{4E274114-B6C6-4884-91AC-3CCC2CF673A8}">
      <dgm:prSet/>
      <dgm:spPr/>
      <dgm:t>
        <a:bodyPr/>
        <a:lstStyle/>
        <a:p>
          <a:endParaRPr lang="en-GB"/>
        </a:p>
      </dgm:t>
    </dgm:pt>
    <dgm:pt modelId="{55E46DE8-5320-4E81-B78F-C2388CA372DB}" type="pres">
      <dgm:prSet presAssocID="{DA650847-2E39-408F-A6DA-5E43EBB85A7E}" presName="Name0" presStyleCnt="0">
        <dgm:presLayoutVars>
          <dgm:dir/>
          <dgm:animLvl val="lvl"/>
          <dgm:resizeHandles val="exact"/>
        </dgm:presLayoutVars>
      </dgm:prSet>
      <dgm:spPr/>
    </dgm:pt>
    <dgm:pt modelId="{77B23CD5-090B-47FA-8AF4-03F67E90F0D8}" type="pres">
      <dgm:prSet presAssocID="{C9D89AE0-C8CF-4770-A1A2-E5FFEE88D0C7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88CBBD2F-4C53-4F00-993D-E28CA195A141}" type="pres">
      <dgm:prSet presAssocID="{CFCF1558-1223-4175-8376-13425101158A}" presName="parTxOnlySpace" presStyleCnt="0"/>
      <dgm:spPr/>
    </dgm:pt>
    <dgm:pt modelId="{55C9C346-12C7-4DFC-8EED-E0DC178144DF}" type="pres">
      <dgm:prSet presAssocID="{62ECD3A5-9B58-44A4-8C84-6DE75AAFE2E4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644C5B1C-389B-4803-B503-93276BB4073F}" type="pres">
      <dgm:prSet presAssocID="{0B579954-4549-4FA2-8E79-514378A175B7}" presName="parTxOnlySpace" presStyleCnt="0"/>
      <dgm:spPr/>
    </dgm:pt>
    <dgm:pt modelId="{8B985BAF-7D63-4769-A4F7-BC61C493DDAE}" type="pres">
      <dgm:prSet presAssocID="{B7480BFC-1D09-42A7-9145-B321C79492BB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BC1C1CCA-6EFD-41D5-A581-13CE45DF0FAE}" type="pres">
      <dgm:prSet presAssocID="{887AB3F8-9CCC-4DE8-9619-56F940571480}" presName="parTxOnlySpace" presStyleCnt="0"/>
      <dgm:spPr/>
    </dgm:pt>
    <dgm:pt modelId="{F2E6B648-266F-47B4-A4B2-F520EC9D96E5}" type="pres">
      <dgm:prSet presAssocID="{0CDDE7F1-52CB-4191-8E39-8686B375889A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104ED35C-B693-4FDC-93C4-9F9C2FA29880}" type="pres">
      <dgm:prSet presAssocID="{E8F5B60B-B9D3-45F1-9A41-B4D84BCCC2E8}" presName="parTxOnlySpace" presStyleCnt="0"/>
      <dgm:spPr/>
    </dgm:pt>
    <dgm:pt modelId="{E90C99BA-92F0-4C71-B709-9566FDB40400}" type="pres">
      <dgm:prSet presAssocID="{8DE0D4C3-F39C-47E9-9858-1D67352CECF3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837FEC70-032B-4050-AFB6-61F1FE7D5AF0}" type="pres">
      <dgm:prSet presAssocID="{A76F0875-4E8F-4934-A995-98E4C779D5C4}" presName="parTxOnlySpace" presStyleCnt="0"/>
      <dgm:spPr/>
    </dgm:pt>
    <dgm:pt modelId="{8466AC38-DDE2-4FC2-9DB0-A564A68235FB}" type="pres">
      <dgm:prSet presAssocID="{792F6AB1-9712-4D7D-A515-F89205B7F7A1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4E274114-B6C6-4884-91AC-3CCC2CF673A8}" srcId="{DA650847-2E39-408F-A6DA-5E43EBB85A7E}" destId="{0CDDE7F1-52CB-4191-8E39-8686B375889A}" srcOrd="3" destOrd="0" parTransId="{1961E19D-875D-4C4B-B1DC-721729DA87A2}" sibTransId="{E8F5B60B-B9D3-45F1-9A41-B4D84BCCC2E8}"/>
    <dgm:cxn modelId="{06330320-6481-4412-8C06-B14C291FB20C}" srcId="{DA650847-2E39-408F-A6DA-5E43EBB85A7E}" destId="{62ECD3A5-9B58-44A4-8C84-6DE75AAFE2E4}" srcOrd="1" destOrd="0" parTransId="{3F80AF43-FBC0-4819-9817-48642A528A81}" sibTransId="{0B579954-4549-4FA2-8E79-514378A175B7}"/>
    <dgm:cxn modelId="{F639E430-2459-4CA8-9175-DAE27ACBDA03}" type="presOf" srcId="{C9D89AE0-C8CF-4770-A1A2-E5FFEE88D0C7}" destId="{77B23CD5-090B-47FA-8AF4-03F67E90F0D8}" srcOrd="0" destOrd="0" presId="urn:microsoft.com/office/officeart/2005/8/layout/chevron1"/>
    <dgm:cxn modelId="{7908EA32-B1A0-466A-B635-204039FABCC7}" type="presOf" srcId="{0CDDE7F1-52CB-4191-8E39-8686B375889A}" destId="{F2E6B648-266F-47B4-A4B2-F520EC9D96E5}" srcOrd="0" destOrd="0" presId="urn:microsoft.com/office/officeart/2005/8/layout/chevron1"/>
    <dgm:cxn modelId="{F0D24C44-2570-45D7-956B-C035A20819D4}" type="presOf" srcId="{792F6AB1-9712-4D7D-A515-F89205B7F7A1}" destId="{8466AC38-DDE2-4FC2-9DB0-A564A68235FB}" srcOrd="0" destOrd="0" presId="urn:microsoft.com/office/officeart/2005/8/layout/chevron1"/>
    <dgm:cxn modelId="{4D22FD64-EE29-473D-BCE9-676A547887F2}" type="presOf" srcId="{DA650847-2E39-408F-A6DA-5E43EBB85A7E}" destId="{55E46DE8-5320-4E81-B78F-C2388CA372DB}" srcOrd="0" destOrd="0" presId="urn:microsoft.com/office/officeart/2005/8/layout/chevron1"/>
    <dgm:cxn modelId="{E193EF46-634C-4E53-AA24-0EC73B83EF34}" srcId="{DA650847-2E39-408F-A6DA-5E43EBB85A7E}" destId="{792F6AB1-9712-4D7D-A515-F89205B7F7A1}" srcOrd="5" destOrd="0" parTransId="{4123F24C-C361-40F3-9F9C-CE3597826AF7}" sibTransId="{97B6AF78-EFFB-4CAD-A417-55FC0E9F11E0}"/>
    <dgm:cxn modelId="{5FA04F81-DB00-44B2-BF82-06287575196A}" type="presOf" srcId="{8DE0D4C3-F39C-47E9-9858-1D67352CECF3}" destId="{E90C99BA-92F0-4C71-B709-9566FDB40400}" srcOrd="0" destOrd="0" presId="urn:microsoft.com/office/officeart/2005/8/layout/chevron1"/>
    <dgm:cxn modelId="{D0CF4195-440F-4E5C-953D-340D343968CD}" type="presOf" srcId="{62ECD3A5-9B58-44A4-8C84-6DE75AAFE2E4}" destId="{55C9C346-12C7-4DFC-8EED-E0DC178144DF}" srcOrd="0" destOrd="0" presId="urn:microsoft.com/office/officeart/2005/8/layout/chevron1"/>
    <dgm:cxn modelId="{313305C8-B939-41BA-BC07-BAE76833D885}" srcId="{DA650847-2E39-408F-A6DA-5E43EBB85A7E}" destId="{8DE0D4C3-F39C-47E9-9858-1D67352CECF3}" srcOrd="4" destOrd="0" parTransId="{137D0F5F-0AC0-4022-9616-F83A80005308}" sibTransId="{A76F0875-4E8F-4934-A995-98E4C779D5C4}"/>
    <dgm:cxn modelId="{F85DDEDB-9BCD-4B65-A4DE-B525131700CC}" type="presOf" srcId="{B7480BFC-1D09-42A7-9145-B321C79492BB}" destId="{8B985BAF-7D63-4769-A4F7-BC61C493DDAE}" srcOrd="0" destOrd="0" presId="urn:microsoft.com/office/officeart/2005/8/layout/chevron1"/>
    <dgm:cxn modelId="{110978DF-B727-431F-B79D-27287F9670AD}" srcId="{DA650847-2E39-408F-A6DA-5E43EBB85A7E}" destId="{C9D89AE0-C8CF-4770-A1A2-E5FFEE88D0C7}" srcOrd="0" destOrd="0" parTransId="{E7AE4B3C-CF9F-4165-9EA2-7AEFE4D1C3C9}" sibTransId="{CFCF1558-1223-4175-8376-13425101158A}"/>
    <dgm:cxn modelId="{679D7FF3-6B64-4117-A30A-1F444C42CB27}" srcId="{DA650847-2E39-408F-A6DA-5E43EBB85A7E}" destId="{B7480BFC-1D09-42A7-9145-B321C79492BB}" srcOrd="2" destOrd="0" parTransId="{796EBEE6-99AA-4308-92C7-526AA6F49602}" sibTransId="{887AB3F8-9CCC-4DE8-9619-56F940571480}"/>
    <dgm:cxn modelId="{5BD007B5-8759-4AE8-BA87-2A7B099DCE8A}" type="presParOf" srcId="{55E46DE8-5320-4E81-B78F-C2388CA372DB}" destId="{77B23CD5-090B-47FA-8AF4-03F67E90F0D8}" srcOrd="0" destOrd="0" presId="urn:microsoft.com/office/officeart/2005/8/layout/chevron1"/>
    <dgm:cxn modelId="{20817A01-413F-47D8-A63F-EB19C0C67058}" type="presParOf" srcId="{55E46DE8-5320-4E81-B78F-C2388CA372DB}" destId="{88CBBD2F-4C53-4F00-993D-E28CA195A141}" srcOrd="1" destOrd="0" presId="urn:microsoft.com/office/officeart/2005/8/layout/chevron1"/>
    <dgm:cxn modelId="{86285DDC-2253-4DEE-9382-1DB3E709D567}" type="presParOf" srcId="{55E46DE8-5320-4E81-B78F-C2388CA372DB}" destId="{55C9C346-12C7-4DFC-8EED-E0DC178144DF}" srcOrd="2" destOrd="0" presId="urn:microsoft.com/office/officeart/2005/8/layout/chevron1"/>
    <dgm:cxn modelId="{6260D5F7-7FB7-43FB-B961-AB367916E016}" type="presParOf" srcId="{55E46DE8-5320-4E81-B78F-C2388CA372DB}" destId="{644C5B1C-389B-4803-B503-93276BB4073F}" srcOrd="3" destOrd="0" presId="urn:microsoft.com/office/officeart/2005/8/layout/chevron1"/>
    <dgm:cxn modelId="{BE05015C-8C40-410A-97B9-115EE351CF31}" type="presParOf" srcId="{55E46DE8-5320-4E81-B78F-C2388CA372DB}" destId="{8B985BAF-7D63-4769-A4F7-BC61C493DDAE}" srcOrd="4" destOrd="0" presId="urn:microsoft.com/office/officeart/2005/8/layout/chevron1"/>
    <dgm:cxn modelId="{E022E4B1-00A9-4361-87C4-5B803D54DAE1}" type="presParOf" srcId="{55E46DE8-5320-4E81-B78F-C2388CA372DB}" destId="{BC1C1CCA-6EFD-41D5-A581-13CE45DF0FAE}" srcOrd="5" destOrd="0" presId="urn:microsoft.com/office/officeart/2005/8/layout/chevron1"/>
    <dgm:cxn modelId="{7FE1967B-A212-4144-8C1A-162AE84CC4FC}" type="presParOf" srcId="{55E46DE8-5320-4E81-B78F-C2388CA372DB}" destId="{F2E6B648-266F-47B4-A4B2-F520EC9D96E5}" srcOrd="6" destOrd="0" presId="urn:microsoft.com/office/officeart/2005/8/layout/chevron1"/>
    <dgm:cxn modelId="{3E616A73-68F5-41AF-B849-C17B9C44DE48}" type="presParOf" srcId="{55E46DE8-5320-4E81-B78F-C2388CA372DB}" destId="{104ED35C-B693-4FDC-93C4-9F9C2FA29880}" srcOrd="7" destOrd="0" presId="urn:microsoft.com/office/officeart/2005/8/layout/chevron1"/>
    <dgm:cxn modelId="{81960BAE-0DB7-48A5-A4C0-BC5011EA0961}" type="presParOf" srcId="{55E46DE8-5320-4E81-B78F-C2388CA372DB}" destId="{E90C99BA-92F0-4C71-B709-9566FDB40400}" srcOrd="8" destOrd="0" presId="urn:microsoft.com/office/officeart/2005/8/layout/chevron1"/>
    <dgm:cxn modelId="{82E0D607-1BF4-401D-9CC0-5DF68FAFC8CE}" type="presParOf" srcId="{55E46DE8-5320-4E81-B78F-C2388CA372DB}" destId="{837FEC70-032B-4050-AFB6-61F1FE7D5AF0}" srcOrd="9" destOrd="0" presId="urn:microsoft.com/office/officeart/2005/8/layout/chevron1"/>
    <dgm:cxn modelId="{368D80B4-C75A-4DF5-B683-4531C7F4B443}" type="presParOf" srcId="{55E46DE8-5320-4E81-B78F-C2388CA372DB}" destId="{8466AC38-DDE2-4FC2-9DB0-A564A68235FB}" srcOrd="10" destOrd="0" presId="urn:microsoft.com/office/officeart/2005/8/layout/chevron1"/>
  </dgm:cxnLst>
  <dgm:bg>
    <a:effectLst/>
  </dgm:bg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B23CD5-090B-47FA-8AF4-03F67E90F0D8}">
      <dsp:nvSpPr>
        <dsp:cNvPr id="0" name=""/>
        <dsp:cNvSpPr/>
      </dsp:nvSpPr>
      <dsp:spPr>
        <a:xfrm>
          <a:off x="3842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>
              <a:solidFill>
                <a:schemeClr val="tx1"/>
              </a:solidFill>
              <a:latin typeface="+mj-lt"/>
            </a:rPr>
            <a:t>Intro</a:t>
          </a:r>
          <a:endParaRPr lang="en-CH" sz="1400" b="1" kern="1200" dirty="0">
            <a:solidFill>
              <a:schemeClr val="tx1"/>
            </a:solidFill>
            <a:latin typeface="+mj-lt"/>
          </a:endParaRPr>
        </a:p>
      </dsp:txBody>
      <dsp:txXfrm>
        <a:off x="147842" y="0"/>
        <a:ext cx="1141234" cy="288000"/>
      </dsp:txXfrm>
    </dsp:sp>
    <dsp:sp modelId="{55C9C346-12C7-4DFC-8EED-E0DC178144DF}">
      <dsp:nvSpPr>
        <dsp:cNvPr id="0" name=""/>
        <dsp:cNvSpPr/>
      </dsp:nvSpPr>
      <dsp:spPr>
        <a:xfrm>
          <a:off x="1290152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Background</a:t>
          </a:r>
          <a:endParaRPr lang="en-CH" sz="1400" b="0" i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1434152" y="0"/>
        <a:ext cx="1141234" cy="288000"/>
      </dsp:txXfrm>
    </dsp:sp>
    <dsp:sp modelId="{8B985BAF-7D63-4769-A4F7-BC61C493DDAE}">
      <dsp:nvSpPr>
        <dsp:cNvPr id="0" name=""/>
        <dsp:cNvSpPr/>
      </dsp:nvSpPr>
      <dsp:spPr>
        <a:xfrm>
          <a:off x="2576463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Methods</a:t>
          </a:r>
          <a:endParaRPr lang="en-CH" sz="1400" b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2720463" y="0"/>
        <a:ext cx="1141234" cy="288000"/>
      </dsp:txXfrm>
    </dsp:sp>
    <dsp:sp modelId="{F2E6B648-266F-47B4-A4B2-F520EC9D96E5}">
      <dsp:nvSpPr>
        <dsp:cNvPr id="0" name=""/>
        <dsp:cNvSpPr/>
      </dsp:nvSpPr>
      <dsp:spPr>
        <a:xfrm>
          <a:off x="3862774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Results</a:t>
          </a:r>
          <a:endParaRPr lang="en-CH" sz="1400" b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4006774" y="0"/>
        <a:ext cx="1141234" cy="288000"/>
      </dsp:txXfrm>
    </dsp:sp>
    <dsp:sp modelId="{E90C99BA-92F0-4C71-B709-9566FDB40400}">
      <dsp:nvSpPr>
        <dsp:cNvPr id="0" name=""/>
        <dsp:cNvSpPr/>
      </dsp:nvSpPr>
      <dsp:spPr>
        <a:xfrm>
          <a:off x="5149085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Discussion</a:t>
          </a:r>
          <a:endParaRPr lang="en-CH" sz="140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5293085" y="0"/>
        <a:ext cx="1141234" cy="288000"/>
      </dsp:txXfrm>
    </dsp:sp>
    <dsp:sp modelId="{8466AC38-DDE2-4FC2-9DB0-A564A68235FB}">
      <dsp:nvSpPr>
        <dsp:cNvPr id="0" name=""/>
        <dsp:cNvSpPr/>
      </dsp:nvSpPr>
      <dsp:spPr>
        <a:xfrm>
          <a:off x="6435396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Conclusion</a:t>
          </a:r>
          <a:endParaRPr lang="en-CH" sz="140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6579396" y="0"/>
        <a:ext cx="1141234" cy="28800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B23CD5-090B-47FA-8AF4-03F67E90F0D8}">
      <dsp:nvSpPr>
        <dsp:cNvPr id="0" name=""/>
        <dsp:cNvSpPr/>
      </dsp:nvSpPr>
      <dsp:spPr>
        <a:xfrm>
          <a:off x="3842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>
              <a:solidFill>
                <a:schemeClr val="tx1"/>
              </a:solidFill>
              <a:latin typeface="+mj-lt"/>
            </a:rPr>
            <a:t>Intro</a:t>
          </a:r>
          <a:endParaRPr lang="en-CH" sz="1400" b="1" kern="1200" dirty="0">
            <a:solidFill>
              <a:schemeClr val="tx1"/>
            </a:solidFill>
            <a:latin typeface="+mj-lt"/>
          </a:endParaRPr>
        </a:p>
      </dsp:txBody>
      <dsp:txXfrm>
        <a:off x="147842" y="0"/>
        <a:ext cx="1141234" cy="288000"/>
      </dsp:txXfrm>
    </dsp:sp>
    <dsp:sp modelId="{55C9C346-12C7-4DFC-8EED-E0DC178144DF}">
      <dsp:nvSpPr>
        <dsp:cNvPr id="0" name=""/>
        <dsp:cNvSpPr/>
      </dsp:nvSpPr>
      <dsp:spPr>
        <a:xfrm>
          <a:off x="1290152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Background</a:t>
          </a:r>
          <a:endParaRPr lang="en-CH" sz="1400" b="0" i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1434152" y="0"/>
        <a:ext cx="1141234" cy="288000"/>
      </dsp:txXfrm>
    </dsp:sp>
    <dsp:sp modelId="{8B985BAF-7D63-4769-A4F7-BC61C493DDAE}">
      <dsp:nvSpPr>
        <dsp:cNvPr id="0" name=""/>
        <dsp:cNvSpPr/>
      </dsp:nvSpPr>
      <dsp:spPr>
        <a:xfrm>
          <a:off x="2576463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Methods</a:t>
          </a:r>
          <a:endParaRPr lang="en-CH" sz="1400" b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2720463" y="0"/>
        <a:ext cx="1141234" cy="288000"/>
      </dsp:txXfrm>
    </dsp:sp>
    <dsp:sp modelId="{F2E6B648-266F-47B4-A4B2-F520EC9D96E5}">
      <dsp:nvSpPr>
        <dsp:cNvPr id="0" name=""/>
        <dsp:cNvSpPr/>
      </dsp:nvSpPr>
      <dsp:spPr>
        <a:xfrm>
          <a:off x="3862774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Results</a:t>
          </a:r>
          <a:endParaRPr lang="en-CH" sz="1400" b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4006774" y="0"/>
        <a:ext cx="1141234" cy="288000"/>
      </dsp:txXfrm>
    </dsp:sp>
    <dsp:sp modelId="{E90C99BA-92F0-4C71-B709-9566FDB40400}">
      <dsp:nvSpPr>
        <dsp:cNvPr id="0" name=""/>
        <dsp:cNvSpPr/>
      </dsp:nvSpPr>
      <dsp:spPr>
        <a:xfrm>
          <a:off x="5149085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Discussion</a:t>
          </a:r>
          <a:endParaRPr lang="en-CH" sz="140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5293085" y="0"/>
        <a:ext cx="1141234" cy="288000"/>
      </dsp:txXfrm>
    </dsp:sp>
    <dsp:sp modelId="{8466AC38-DDE2-4FC2-9DB0-A564A68235FB}">
      <dsp:nvSpPr>
        <dsp:cNvPr id="0" name=""/>
        <dsp:cNvSpPr/>
      </dsp:nvSpPr>
      <dsp:spPr>
        <a:xfrm>
          <a:off x="6435396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Conclusion</a:t>
          </a:r>
          <a:endParaRPr lang="en-CH" sz="140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6579396" y="0"/>
        <a:ext cx="1141234" cy="288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B23CD5-090B-47FA-8AF4-03F67E90F0D8}">
      <dsp:nvSpPr>
        <dsp:cNvPr id="0" name=""/>
        <dsp:cNvSpPr/>
      </dsp:nvSpPr>
      <dsp:spPr>
        <a:xfrm>
          <a:off x="3842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>
              <a:solidFill>
                <a:schemeClr val="tx1"/>
              </a:solidFill>
              <a:latin typeface="+mj-lt"/>
            </a:rPr>
            <a:t>Intro</a:t>
          </a:r>
          <a:endParaRPr lang="en-CH" sz="1400" b="1" kern="1200" dirty="0">
            <a:solidFill>
              <a:schemeClr val="tx1"/>
            </a:solidFill>
            <a:latin typeface="+mj-lt"/>
          </a:endParaRPr>
        </a:p>
      </dsp:txBody>
      <dsp:txXfrm>
        <a:off x="147842" y="0"/>
        <a:ext cx="1141234" cy="288000"/>
      </dsp:txXfrm>
    </dsp:sp>
    <dsp:sp modelId="{55C9C346-12C7-4DFC-8EED-E0DC178144DF}">
      <dsp:nvSpPr>
        <dsp:cNvPr id="0" name=""/>
        <dsp:cNvSpPr/>
      </dsp:nvSpPr>
      <dsp:spPr>
        <a:xfrm>
          <a:off x="1290152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Background</a:t>
          </a:r>
          <a:endParaRPr lang="en-CH" sz="1400" b="0" i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1434152" y="0"/>
        <a:ext cx="1141234" cy="288000"/>
      </dsp:txXfrm>
    </dsp:sp>
    <dsp:sp modelId="{8B985BAF-7D63-4769-A4F7-BC61C493DDAE}">
      <dsp:nvSpPr>
        <dsp:cNvPr id="0" name=""/>
        <dsp:cNvSpPr/>
      </dsp:nvSpPr>
      <dsp:spPr>
        <a:xfrm>
          <a:off x="2576463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Methods</a:t>
          </a:r>
          <a:endParaRPr lang="en-CH" sz="1400" b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2720463" y="0"/>
        <a:ext cx="1141234" cy="288000"/>
      </dsp:txXfrm>
    </dsp:sp>
    <dsp:sp modelId="{F2E6B648-266F-47B4-A4B2-F520EC9D96E5}">
      <dsp:nvSpPr>
        <dsp:cNvPr id="0" name=""/>
        <dsp:cNvSpPr/>
      </dsp:nvSpPr>
      <dsp:spPr>
        <a:xfrm>
          <a:off x="3862774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Results</a:t>
          </a:r>
          <a:endParaRPr lang="en-CH" sz="1400" b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4006774" y="0"/>
        <a:ext cx="1141234" cy="288000"/>
      </dsp:txXfrm>
    </dsp:sp>
    <dsp:sp modelId="{E90C99BA-92F0-4C71-B709-9566FDB40400}">
      <dsp:nvSpPr>
        <dsp:cNvPr id="0" name=""/>
        <dsp:cNvSpPr/>
      </dsp:nvSpPr>
      <dsp:spPr>
        <a:xfrm>
          <a:off x="5149085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Discussion</a:t>
          </a:r>
          <a:endParaRPr lang="en-CH" sz="140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5293085" y="0"/>
        <a:ext cx="1141234" cy="288000"/>
      </dsp:txXfrm>
    </dsp:sp>
    <dsp:sp modelId="{8466AC38-DDE2-4FC2-9DB0-A564A68235FB}">
      <dsp:nvSpPr>
        <dsp:cNvPr id="0" name=""/>
        <dsp:cNvSpPr/>
      </dsp:nvSpPr>
      <dsp:spPr>
        <a:xfrm>
          <a:off x="6435396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Conclusion</a:t>
          </a:r>
          <a:endParaRPr lang="en-CH" sz="140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6579396" y="0"/>
        <a:ext cx="1141234" cy="288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B23CD5-090B-47FA-8AF4-03F67E90F0D8}">
      <dsp:nvSpPr>
        <dsp:cNvPr id="0" name=""/>
        <dsp:cNvSpPr/>
      </dsp:nvSpPr>
      <dsp:spPr>
        <a:xfrm>
          <a:off x="3842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>
              <a:solidFill>
                <a:schemeClr val="tx1"/>
              </a:solidFill>
              <a:latin typeface="+mj-lt"/>
            </a:rPr>
            <a:t>Intro</a:t>
          </a:r>
          <a:endParaRPr lang="en-CH" sz="1400" b="1" kern="1200" dirty="0">
            <a:solidFill>
              <a:schemeClr val="tx1"/>
            </a:solidFill>
            <a:latin typeface="+mj-lt"/>
          </a:endParaRPr>
        </a:p>
      </dsp:txBody>
      <dsp:txXfrm>
        <a:off x="147842" y="0"/>
        <a:ext cx="1141234" cy="288000"/>
      </dsp:txXfrm>
    </dsp:sp>
    <dsp:sp modelId="{55C9C346-12C7-4DFC-8EED-E0DC178144DF}">
      <dsp:nvSpPr>
        <dsp:cNvPr id="0" name=""/>
        <dsp:cNvSpPr/>
      </dsp:nvSpPr>
      <dsp:spPr>
        <a:xfrm>
          <a:off x="1290152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Background</a:t>
          </a:r>
          <a:endParaRPr lang="en-CH" sz="1400" b="0" i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1434152" y="0"/>
        <a:ext cx="1141234" cy="288000"/>
      </dsp:txXfrm>
    </dsp:sp>
    <dsp:sp modelId="{8B985BAF-7D63-4769-A4F7-BC61C493DDAE}">
      <dsp:nvSpPr>
        <dsp:cNvPr id="0" name=""/>
        <dsp:cNvSpPr/>
      </dsp:nvSpPr>
      <dsp:spPr>
        <a:xfrm>
          <a:off x="2576463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Methods</a:t>
          </a:r>
          <a:endParaRPr lang="en-CH" sz="1400" b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2720463" y="0"/>
        <a:ext cx="1141234" cy="288000"/>
      </dsp:txXfrm>
    </dsp:sp>
    <dsp:sp modelId="{F2E6B648-266F-47B4-A4B2-F520EC9D96E5}">
      <dsp:nvSpPr>
        <dsp:cNvPr id="0" name=""/>
        <dsp:cNvSpPr/>
      </dsp:nvSpPr>
      <dsp:spPr>
        <a:xfrm>
          <a:off x="3862774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Results</a:t>
          </a:r>
          <a:endParaRPr lang="en-CH" sz="1400" b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4006774" y="0"/>
        <a:ext cx="1141234" cy="288000"/>
      </dsp:txXfrm>
    </dsp:sp>
    <dsp:sp modelId="{E90C99BA-92F0-4C71-B709-9566FDB40400}">
      <dsp:nvSpPr>
        <dsp:cNvPr id="0" name=""/>
        <dsp:cNvSpPr/>
      </dsp:nvSpPr>
      <dsp:spPr>
        <a:xfrm>
          <a:off x="5149085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Discussion</a:t>
          </a:r>
          <a:endParaRPr lang="en-CH" sz="140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5293085" y="0"/>
        <a:ext cx="1141234" cy="288000"/>
      </dsp:txXfrm>
    </dsp:sp>
    <dsp:sp modelId="{8466AC38-DDE2-4FC2-9DB0-A564A68235FB}">
      <dsp:nvSpPr>
        <dsp:cNvPr id="0" name=""/>
        <dsp:cNvSpPr/>
      </dsp:nvSpPr>
      <dsp:spPr>
        <a:xfrm>
          <a:off x="6435396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Conclusion</a:t>
          </a:r>
          <a:endParaRPr lang="en-CH" sz="140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6579396" y="0"/>
        <a:ext cx="1141234" cy="288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B23CD5-090B-47FA-8AF4-03F67E90F0D8}">
      <dsp:nvSpPr>
        <dsp:cNvPr id="0" name=""/>
        <dsp:cNvSpPr/>
      </dsp:nvSpPr>
      <dsp:spPr>
        <a:xfrm>
          <a:off x="3842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>
              <a:solidFill>
                <a:schemeClr val="tx1"/>
              </a:solidFill>
              <a:latin typeface="+mj-lt"/>
            </a:rPr>
            <a:t>Intro</a:t>
          </a:r>
          <a:endParaRPr lang="en-CH" sz="1400" b="1" kern="1200" dirty="0">
            <a:solidFill>
              <a:schemeClr val="tx1"/>
            </a:solidFill>
            <a:latin typeface="+mj-lt"/>
          </a:endParaRPr>
        </a:p>
      </dsp:txBody>
      <dsp:txXfrm>
        <a:off x="147842" y="0"/>
        <a:ext cx="1141234" cy="288000"/>
      </dsp:txXfrm>
    </dsp:sp>
    <dsp:sp modelId="{55C9C346-12C7-4DFC-8EED-E0DC178144DF}">
      <dsp:nvSpPr>
        <dsp:cNvPr id="0" name=""/>
        <dsp:cNvSpPr/>
      </dsp:nvSpPr>
      <dsp:spPr>
        <a:xfrm>
          <a:off x="1290152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Background</a:t>
          </a:r>
          <a:endParaRPr lang="en-CH" sz="1400" b="0" i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1434152" y="0"/>
        <a:ext cx="1141234" cy="288000"/>
      </dsp:txXfrm>
    </dsp:sp>
    <dsp:sp modelId="{8B985BAF-7D63-4769-A4F7-BC61C493DDAE}">
      <dsp:nvSpPr>
        <dsp:cNvPr id="0" name=""/>
        <dsp:cNvSpPr/>
      </dsp:nvSpPr>
      <dsp:spPr>
        <a:xfrm>
          <a:off x="2576463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Methods</a:t>
          </a:r>
          <a:endParaRPr lang="en-CH" sz="1400" b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2720463" y="0"/>
        <a:ext cx="1141234" cy="288000"/>
      </dsp:txXfrm>
    </dsp:sp>
    <dsp:sp modelId="{F2E6B648-266F-47B4-A4B2-F520EC9D96E5}">
      <dsp:nvSpPr>
        <dsp:cNvPr id="0" name=""/>
        <dsp:cNvSpPr/>
      </dsp:nvSpPr>
      <dsp:spPr>
        <a:xfrm>
          <a:off x="3862774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Results</a:t>
          </a:r>
          <a:endParaRPr lang="en-CH" sz="1400" b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4006774" y="0"/>
        <a:ext cx="1141234" cy="288000"/>
      </dsp:txXfrm>
    </dsp:sp>
    <dsp:sp modelId="{E90C99BA-92F0-4C71-B709-9566FDB40400}">
      <dsp:nvSpPr>
        <dsp:cNvPr id="0" name=""/>
        <dsp:cNvSpPr/>
      </dsp:nvSpPr>
      <dsp:spPr>
        <a:xfrm>
          <a:off x="5149085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Discussion</a:t>
          </a:r>
          <a:endParaRPr lang="en-CH" sz="140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5293085" y="0"/>
        <a:ext cx="1141234" cy="288000"/>
      </dsp:txXfrm>
    </dsp:sp>
    <dsp:sp modelId="{8466AC38-DDE2-4FC2-9DB0-A564A68235FB}">
      <dsp:nvSpPr>
        <dsp:cNvPr id="0" name=""/>
        <dsp:cNvSpPr/>
      </dsp:nvSpPr>
      <dsp:spPr>
        <a:xfrm>
          <a:off x="6435396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Conclusion</a:t>
          </a:r>
          <a:endParaRPr lang="en-CH" sz="140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6579396" y="0"/>
        <a:ext cx="1141234" cy="288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B23CD5-090B-47FA-8AF4-03F67E90F0D8}">
      <dsp:nvSpPr>
        <dsp:cNvPr id="0" name=""/>
        <dsp:cNvSpPr/>
      </dsp:nvSpPr>
      <dsp:spPr>
        <a:xfrm>
          <a:off x="3842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>
              <a:solidFill>
                <a:schemeClr val="tx1"/>
              </a:solidFill>
              <a:latin typeface="+mj-lt"/>
            </a:rPr>
            <a:t>Intro</a:t>
          </a:r>
          <a:endParaRPr lang="en-CH" sz="1400" b="1" kern="1200" dirty="0">
            <a:solidFill>
              <a:schemeClr val="tx1"/>
            </a:solidFill>
            <a:latin typeface="+mj-lt"/>
          </a:endParaRPr>
        </a:p>
      </dsp:txBody>
      <dsp:txXfrm>
        <a:off x="147842" y="0"/>
        <a:ext cx="1141234" cy="288000"/>
      </dsp:txXfrm>
    </dsp:sp>
    <dsp:sp modelId="{55C9C346-12C7-4DFC-8EED-E0DC178144DF}">
      <dsp:nvSpPr>
        <dsp:cNvPr id="0" name=""/>
        <dsp:cNvSpPr/>
      </dsp:nvSpPr>
      <dsp:spPr>
        <a:xfrm>
          <a:off x="1290152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Background</a:t>
          </a:r>
          <a:endParaRPr lang="en-CH" sz="1400" b="0" i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1434152" y="0"/>
        <a:ext cx="1141234" cy="288000"/>
      </dsp:txXfrm>
    </dsp:sp>
    <dsp:sp modelId="{8B985BAF-7D63-4769-A4F7-BC61C493DDAE}">
      <dsp:nvSpPr>
        <dsp:cNvPr id="0" name=""/>
        <dsp:cNvSpPr/>
      </dsp:nvSpPr>
      <dsp:spPr>
        <a:xfrm>
          <a:off x="2576463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Methods</a:t>
          </a:r>
          <a:endParaRPr lang="en-CH" sz="1400" b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2720463" y="0"/>
        <a:ext cx="1141234" cy="288000"/>
      </dsp:txXfrm>
    </dsp:sp>
    <dsp:sp modelId="{F2E6B648-266F-47B4-A4B2-F520EC9D96E5}">
      <dsp:nvSpPr>
        <dsp:cNvPr id="0" name=""/>
        <dsp:cNvSpPr/>
      </dsp:nvSpPr>
      <dsp:spPr>
        <a:xfrm>
          <a:off x="3862774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Results</a:t>
          </a:r>
          <a:endParaRPr lang="en-CH" sz="1400" b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4006774" y="0"/>
        <a:ext cx="1141234" cy="288000"/>
      </dsp:txXfrm>
    </dsp:sp>
    <dsp:sp modelId="{E90C99BA-92F0-4C71-B709-9566FDB40400}">
      <dsp:nvSpPr>
        <dsp:cNvPr id="0" name=""/>
        <dsp:cNvSpPr/>
      </dsp:nvSpPr>
      <dsp:spPr>
        <a:xfrm>
          <a:off x="5149085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Discussion</a:t>
          </a:r>
          <a:endParaRPr lang="en-CH" sz="140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5293085" y="0"/>
        <a:ext cx="1141234" cy="288000"/>
      </dsp:txXfrm>
    </dsp:sp>
    <dsp:sp modelId="{8466AC38-DDE2-4FC2-9DB0-A564A68235FB}">
      <dsp:nvSpPr>
        <dsp:cNvPr id="0" name=""/>
        <dsp:cNvSpPr/>
      </dsp:nvSpPr>
      <dsp:spPr>
        <a:xfrm>
          <a:off x="6435396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Conclusion</a:t>
          </a:r>
          <a:endParaRPr lang="en-CH" sz="140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6579396" y="0"/>
        <a:ext cx="1141234" cy="2880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B23CD5-090B-47FA-8AF4-03F67E90F0D8}">
      <dsp:nvSpPr>
        <dsp:cNvPr id="0" name=""/>
        <dsp:cNvSpPr/>
      </dsp:nvSpPr>
      <dsp:spPr>
        <a:xfrm>
          <a:off x="3842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>
              <a:solidFill>
                <a:schemeClr val="tx1"/>
              </a:solidFill>
              <a:latin typeface="+mj-lt"/>
            </a:rPr>
            <a:t>Intro</a:t>
          </a:r>
          <a:endParaRPr lang="en-CH" sz="1400" b="1" kern="1200" dirty="0">
            <a:solidFill>
              <a:schemeClr val="tx1"/>
            </a:solidFill>
            <a:latin typeface="+mj-lt"/>
          </a:endParaRPr>
        </a:p>
      </dsp:txBody>
      <dsp:txXfrm>
        <a:off x="147842" y="0"/>
        <a:ext cx="1141234" cy="288000"/>
      </dsp:txXfrm>
    </dsp:sp>
    <dsp:sp modelId="{55C9C346-12C7-4DFC-8EED-E0DC178144DF}">
      <dsp:nvSpPr>
        <dsp:cNvPr id="0" name=""/>
        <dsp:cNvSpPr/>
      </dsp:nvSpPr>
      <dsp:spPr>
        <a:xfrm>
          <a:off x="1290152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Background</a:t>
          </a:r>
          <a:endParaRPr lang="en-CH" sz="1400" b="0" i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1434152" y="0"/>
        <a:ext cx="1141234" cy="288000"/>
      </dsp:txXfrm>
    </dsp:sp>
    <dsp:sp modelId="{8B985BAF-7D63-4769-A4F7-BC61C493DDAE}">
      <dsp:nvSpPr>
        <dsp:cNvPr id="0" name=""/>
        <dsp:cNvSpPr/>
      </dsp:nvSpPr>
      <dsp:spPr>
        <a:xfrm>
          <a:off x="2576463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Methods</a:t>
          </a:r>
          <a:endParaRPr lang="en-CH" sz="1400" b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2720463" y="0"/>
        <a:ext cx="1141234" cy="288000"/>
      </dsp:txXfrm>
    </dsp:sp>
    <dsp:sp modelId="{F2E6B648-266F-47B4-A4B2-F520EC9D96E5}">
      <dsp:nvSpPr>
        <dsp:cNvPr id="0" name=""/>
        <dsp:cNvSpPr/>
      </dsp:nvSpPr>
      <dsp:spPr>
        <a:xfrm>
          <a:off x="3862774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Results</a:t>
          </a:r>
          <a:endParaRPr lang="en-CH" sz="1400" b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4006774" y="0"/>
        <a:ext cx="1141234" cy="288000"/>
      </dsp:txXfrm>
    </dsp:sp>
    <dsp:sp modelId="{E90C99BA-92F0-4C71-B709-9566FDB40400}">
      <dsp:nvSpPr>
        <dsp:cNvPr id="0" name=""/>
        <dsp:cNvSpPr/>
      </dsp:nvSpPr>
      <dsp:spPr>
        <a:xfrm>
          <a:off x="5149085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Discussion</a:t>
          </a:r>
          <a:endParaRPr lang="en-CH" sz="140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5293085" y="0"/>
        <a:ext cx="1141234" cy="288000"/>
      </dsp:txXfrm>
    </dsp:sp>
    <dsp:sp modelId="{8466AC38-DDE2-4FC2-9DB0-A564A68235FB}">
      <dsp:nvSpPr>
        <dsp:cNvPr id="0" name=""/>
        <dsp:cNvSpPr/>
      </dsp:nvSpPr>
      <dsp:spPr>
        <a:xfrm>
          <a:off x="6435396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Conclusion</a:t>
          </a:r>
          <a:endParaRPr lang="en-CH" sz="140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6579396" y="0"/>
        <a:ext cx="1141234" cy="28800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B23CD5-090B-47FA-8AF4-03F67E90F0D8}">
      <dsp:nvSpPr>
        <dsp:cNvPr id="0" name=""/>
        <dsp:cNvSpPr/>
      </dsp:nvSpPr>
      <dsp:spPr>
        <a:xfrm>
          <a:off x="3842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Intro</a:t>
          </a:r>
          <a:endParaRPr lang="en-CH" sz="1400" b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147842" y="0"/>
        <a:ext cx="1141234" cy="288000"/>
      </dsp:txXfrm>
    </dsp:sp>
    <dsp:sp modelId="{55C9C346-12C7-4DFC-8EED-E0DC178144DF}">
      <dsp:nvSpPr>
        <dsp:cNvPr id="0" name=""/>
        <dsp:cNvSpPr/>
      </dsp:nvSpPr>
      <dsp:spPr>
        <a:xfrm>
          <a:off x="1290152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 dirty="0">
              <a:solidFill>
                <a:schemeClr val="tx1"/>
              </a:solidFill>
              <a:latin typeface="+mj-lt"/>
            </a:rPr>
            <a:t>Background</a:t>
          </a:r>
          <a:endParaRPr lang="en-CH" sz="1400" b="1" i="0" kern="1200" dirty="0">
            <a:solidFill>
              <a:schemeClr val="tx1"/>
            </a:solidFill>
            <a:latin typeface="+mj-lt"/>
          </a:endParaRPr>
        </a:p>
      </dsp:txBody>
      <dsp:txXfrm>
        <a:off x="1434152" y="0"/>
        <a:ext cx="1141234" cy="288000"/>
      </dsp:txXfrm>
    </dsp:sp>
    <dsp:sp modelId="{8B985BAF-7D63-4769-A4F7-BC61C493DDAE}">
      <dsp:nvSpPr>
        <dsp:cNvPr id="0" name=""/>
        <dsp:cNvSpPr/>
      </dsp:nvSpPr>
      <dsp:spPr>
        <a:xfrm>
          <a:off x="2576463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Methods</a:t>
          </a:r>
          <a:endParaRPr lang="en-CH" sz="1400" b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2720463" y="0"/>
        <a:ext cx="1141234" cy="288000"/>
      </dsp:txXfrm>
    </dsp:sp>
    <dsp:sp modelId="{F2E6B648-266F-47B4-A4B2-F520EC9D96E5}">
      <dsp:nvSpPr>
        <dsp:cNvPr id="0" name=""/>
        <dsp:cNvSpPr/>
      </dsp:nvSpPr>
      <dsp:spPr>
        <a:xfrm>
          <a:off x="3862774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Results</a:t>
          </a:r>
          <a:endParaRPr lang="en-CH" sz="1400" b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4006774" y="0"/>
        <a:ext cx="1141234" cy="288000"/>
      </dsp:txXfrm>
    </dsp:sp>
    <dsp:sp modelId="{E90C99BA-92F0-4C71-B709-9566FDB40400}">
      <dsp:nvSpPr>
        <dsp:cNvPr id="0" name=""/>
        <dsp:cNvSpPr/>
      </dsp:nvSpPr>
      <dsp:spPr>
        <a:xfrm>
          <a:off x="5149085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Discussion</a:t>
          </a:r>
          <a:endParaRPr lang="en-CH" sz="140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5293085" y="0"/>
        <a:ext cx="1141234" cy="288000"/>
      </dsp:txXfrm>
    </dsp:sp>
    <dsp:sp modelId="{8466AC38-DDE2-4FC2-9DB0-A564A68235FB}">
      <dsp:nvSpPr>
        <dsp:cNvPr id="0" name=""/>
        <dsp:cNvSpPr/>
      </dsp:nvSpPr>
      <dsp:spPr>
        <a:xfrm>
          <a:off x="6435396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Conclusion</a:t>
          </a:r>
          <a:endParaRPr lang="en-CH" sz="140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6579396" y="0"/>
        <a:ext cx="1141234" cy="28800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B23CD5-090B-47FA-8AF4-03F67E90F0D8}">
      <dsp:nvSpPr>
        <dsp:cNvPr id="0" name=""/>
        <dsp:cNvSpPr/>
      </dsp:nvSpPr>
      <dsp:spPr>
        <a:xfrm>
          <a:off x="3842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Intro</a:t>
          </a:r>
          <a:endParaRPr lang="en-CH" sz="1400" b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147842" y="0"/>
        <a:ext cx="1141234" cy="288000"/>
      </dsp:txXfrm>
    </dsp:sp>
    <dsp:sp modelId="{55C9C346-12C7-4DFC-8EED-E0DC178144DF}">
      <dsp:nvSpPr>
        <dsp:cNvPr id="0" name=""/>
        <dsp:cNvSpPr/>
      </dsp:nvSpPr>
      <dsp:spPr>
        <a:xfrm>
          <a:off x="1290152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 dirty="0">
              <a:solidFill>
                <a:schemeClr val="tx1"/>
              </a:solidFill>
              <a:latin typeface="+mj-lt"/>
            </a:rPr>
            <a:t>Background</a:t>
          </a:r>
          <a:endParaRPr lang="en-CH" sz="1400" b="1" i="0" kern="1200" dirty="0">
            <a:solidFill>
              <a:schemeClr val="tx1"/>
            </a:solidFill>
            <a:latin typeface="+mj-lt"/>
          </a:endParaRPr>
        </a:p>
      </dsp:txBody>
      <dsp:txXfrm>
        <a:off x="1434152" y="0"/>
        <a:ext cx="1141234" cy="288000"/>
      </dsp:txXfrm>
    </dsp:sp>
    <dsp:sp modelId="{8B985BAF-7D63-4769-A4F7-BC61C493DDAE}">
      <dsp:nvSpPr>
        <dsp:cNvPr id="0" name=""/>
        <dsp:cNvSpPr/>
      </dsp:nvSpPr>
      <dsp:spPr>
        <a:xfrm>
          <a:off x="2576463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Methods</a:t>
          </a:r>
          <a:endParaRPr lang="en-CH" sz="1400" b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2720463" y="0"/>
        <a:ext cx="1141234" cy="288000"/>
      </dsp:txXfrm>
    </dsp:sp>
    <dsp:sp modelId="{F2E6B648-266F-47B4-A4B2-F520EC9D96E5}">
      <dsp:nvSpPr>
        <dsp:cNvPr id="0" name=""/>
        <dsp:cNvSpPr/>
      </dsp:nvSpPr>
      <dsp:spPr>
        <a:xfrm>
          <a:off x="3862774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Results</a:t>
          </a:r>
          <a:endParaRPr lang="en-CH" sz="1400" b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4006774" y="0"/>
        <a:ext cx="1141234" cy="288000"/>
      </dsp:txXfrm>
    </dsp:sp>
    <dsp:sp modelId="{E90C99BA-92F0-4C71-B709-9566FDB40400}">
      <dsp:nvSpPr>
        <dsp:cNvPr id="0" name=""/>
        <dsp:cNvSpPr/>
      </dsp:nvSpPr>
      <dsp:spPr>
        <a:xfrm>
          <a:off x="5149085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Discussion</a:t>
          </a:r>
          <a:endParaRPr lang="en-CH" sz="140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5293085" y="0"/>
        <a:ext cx="1141234" cy="288000"/>
      </dsp:txXfrm>
    </dsp:sp>
    <dsp:sp modelId="{8466AC38-DDE2-4FC2-9DB0-A564A68235FB}">
      <dsp:nvSpPr>
        <dsp:cNvPr id="0" name=""/>
        <dsp:cNvSpPr/>
      </dsp:nvSpPr>
      <dsp:spPr>
        <a:xfrm>
          <a:off x="6435396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Conclusion</a:t>
          </a:r>
          <a:endParaRPr lang="en-CH" sz="140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6579396" y="0"/>
        <a:ext cx="1141234" cy="28800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B23CD5-090B-47FA-8AF4-03F67E90F0D8}">
      <dsp:nvSpPr>
        <dsp:cNvPr id="0" name=""/>
        <dsp:cNvSpPr/>
      </dsp:nvSpPr>
      <dsp:spPr>
        <a:xfrm>
          <a:off x="3842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>
              <a:solidFill>
                <a:schemeClr val="tx1"/>
              </a:solidFill>
              <a:latin typeface="+mj-lt"/>
            </a:rPr>
            <a:t>Intro</a:t>
          </a:r>
          <a:endParaRPr lang="en-CH" sz="1400" b="1" kern="1200" dirty="0">
            <a:solidFill>
              <a:schemeClr val="tx1"/>
            </a:solidFill>
            <a:latin typeface="+mj-lt"/>
          </a:endParaRPr>
        </a:p>
      </dsp:txBody>
      <dsp:txXfrm>
        <a:off x="147842" y="0"/>
        <a:ext cx="1141234" cy="288000"/>
      </dsp:txXfrm>
    </dsp:sp>
    <dsp:sp modelId="{55C9C346-12C7-4DFC-8EED-E0DC178144DF}">
      <dsp:nvSpPr>
        <dsp:cNvPr id="0" name=""/>
        <dsp:cNvSpPr/>
      </dsp:nvSpPr>
      <dsp:spPr>
        <a:xfrm>
          <a:off x="1290152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Background</a:t>
          </a:r>
          <a:endParaRPr lang="en-CH" sz="1400" b="0" i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1434152" y="0"/>
        <a:ext cx="1141234" cy="288000"/>
      </dsp:txXfrm>
    </dsp:sp>
    <dsp:sp modelId="{8B985BAF-7D63-4769-A4F7-BC61C493DDAE}">
      <dsp:nvSpPr>
        <dsp:cNvPr id="0" name=""/>
        <dsp:cNvSpPr/>
      </dsp:nvSpPr>
      <dsp:spPr>
        <a:xfrm>
          <a:off x="2576463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Methods</a:t>
          </a:r>
          <a:endParaRPr lang="en-CH" sz="1400" b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2720463" y="0"/>
        <a:ext cx="1141234" cy="288000"/>
      </dsp:txXfrm>
    </dsp:sp>
    <dsp:sp modelId="{F2E6B648-266F-47B4-A4B2-F520EC9D96E5}">
      <dsp:nvSpPr>
        <dsp:cNvPr id="0" name=""/>
        <dsp:cNvSpPr/>
      </dsp:nvSpPr>
      <dsp:spPr>
        <a:xfrm>
          <a:off x="3862774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Results</a:t>
          </a:r>
          <a:endParaRPr lang="en-CH" sz="1400" b="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4006774" y="0"/>
        <a:ext cx="1141234" cy="288000"/>
      </dsp:txXfrm>
    </dsp:sp>
    <dsp:sp modelId="{E90C99BA-92F0-4C71-B709-9566FDB40400}">
      <dsp:nvSpPr>
        <dsp:cNvPr id="0" name=""/>
        <dsp:cNvSpPr/>
      </dsp:nvSpPr>
      <dsp:spPr>
        <a:xfrm>
          <a:off x="5149085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Discussion</a:t>
          </a:r>
          <a:endParaRPr lang="en-CH" sz="140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5293085" y="0"/>
        <a:ext cx="1141234" cy="288000"/>
      </dsp:txXfrm>
    </dsp:sp>
    <dsp:sp modelId="{8466AC38-DDE2-4FC2-9DB0-A564A68235FB}">
      <dsp:nvSpPr>
        <dsp:cNvPr id="0" name=""/>
        <dsp:cNvSpPr/>
      </dsp:nvSpPr>
      <dsp:spPr>
        <a:xfrm>
          <a:off x="6435396" y="0"/>
          <a:ext cx="1429234" cy="2880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tx1">
                  <a:lumMod val="50000"/>
                  <a:lumOff val="50000"/>
                </a:schemeClr>
              </a:solidFill>
              <a:latin typeface="+mj-lt"/>
            </a:rPr>
            <a:t>Conclusion</a:t>
          </a:r>
          <a:endParaRPr lang="en-CH" sz="1400" kern="1200" dirty="0">
            <a:solidFill>
              <a:schemeClr val="tx1">
                <a:lumMod val="50000"/>
                <a:lumOff val="50000"/>
              </a:schemeClr>
            </a:solidFill>
            <a:latin typeface="+mj-lt"/>
          </a:endParaRPr>
        </a:p>
      </dsp:txBody>
      <dsp:txXfrm>
        <a:off x="6579396" y="0"/>
        <a:ext cx="1141234" cy="288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0B5F188-E2C3-028C-3812-2427E7D490A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6E2B8E-3E2B-600C-C4E3-3FF7995F16F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0546C7-8BD8-4AD0-A136-964BEC2BE17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FD8EA-336E-BC58-5E6F-2A0097AEF52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7F5D4A-DEF1-0FB1-6E3C-0CAB4D2E6FF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F984C9-67FF-46E2-A25A-937577E33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4658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24T14:42:57.241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8561 0 0 0,'-21'0'0'0,"-16"0"0"0,30 0 0 0,-4 0 0 0,-4 0 0 0,2 0 0 0,4 0 0 0,-4 0 0 0,-59 0 0 0,-193 0 0 0,-879 0 0 0,426 0 0 0,-27 0 0 0,-127 0 0 0,-2273 0 0 0,3043 0 0 0,-116 0 0 0,-47 0 0 0,211 0 0 0,10 0 0 0,9 0 0 0,-12 0 0 0,9 0 0 0,-1 0 0 0,-18 0 0 0,3 0 0 0,7 0 0 0,20 0 0 0,11 0 0 0,0 0 0 0,0 0 0 0,1 0 0 0,0 0 0 0,3 0 0 0,-25 0 0 0,4 0 0 0,23 0 0 0,-28 0 0 0,17 0 0 0,-10 0 0 0,10 0 0 0,-12 0 0 0,-14 0 0 0,8 0 0 0,17 0 0 0,9 0 0 0,2 0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27:21.446"/>
    </inkml:context>
    <inkml:brush xml:id="br0">
      <inkml:brushProperty name="width" value="0.035" units="cm"/>
      <inkml:brushProperty name="height" value="0.035" units="cm"/>
      <inkml:brushProperty name="color" value="#0066FF"/>
    </inkml:brush>
  </inkml:definitions>
  <inkml:trace contextRef="#ctx0" brushRef="#br0">6 2137 24575,'-2'57'0,"1"-38"0,-1-2 0,2 1 0,0 1 0,2 0 0,-1-1 0,2-1 0,6 20 0,-7-35 0,-2-1 0,2 2 0,-1-1 0,1-1 0,-1 2 0,1-1 0,-1 0 0,2-1 0,-1 1 0,-1-1 0,3 1 0,-3-1 0,1-1 0,1 2 0,-2-1 0,2-1 0,-1 2 0,6-1 0,-7-1 0,2 2 0,0-2 0,-1 2 0,1-1 0,-2-1 0,3 2 0,-3-1 0,2 1 0,-1-1 0,1 1 0,-2-1 0,1 1 0,1 1 0,-1-1 0,-1-1 0,1 2 0,-1-1 0,1 1 0,1 1 0,57 115 0,-48-99 0,-1 0 0,0 2 0,-3 0 0,1-1 0,-3 3 0,0-3 0,7 49 0,-10-55 0,1 1 0,1-1 0,0 0 0,1 1 0,0-1 0,2 1 0,17 24 0,-13-20 0,-1 0 0,15 40 0,23 59 0,-19-56 0,-24-50 0,0-1 0,0-1 0,2 1 0,9 10 0,-8-11 0,0 0 0,-1 1 0,12 23 0,14 46 0,-26-67 0,1-2 0,-1 0 0,3 1 0,-2-2 0,2-1 0,0 1 0,21 15 0,30 32 0,-19-6 0,-34-40 0,-1 1 0,3-1 0,-2-1 0,2 0 0,0 0 0,1-2 0,-1 0 0,1 0 0,18 8 0,13 10 0,-37-23 0,0 1 0,0-2 0,1 2 0,-1-2 0,0 0 0,2 0 0,-2-2 0,0 2 0,2-1 0,-2 0 0,2-2 0,12 3 0,60-2 0,135-5 0,-206 2 0,0-1 0,0 0 0,1 0 0,-1 0 0,0-2 0,-1 0 0,1 1 0,10-10 0,-8 6 0,1 0 0,-1 2 0,1 0 0,21-8 0,-30 14 0,0-1 0,1 1 0,-1-2 0,0 2 0,2 0 0,-2 0 0,0 0 0,2 0 0,-2 0 0,0 2 0,2-2 0,-2 0 0,0 1 0,0 1 0,2-1 0,-2 1 0,0-1 0,0 1 0,0-1 0,0 1 0,3 3 0,2 4 0,0-1 0,-2-1 0,0 3 0,0-1 0,0 0 0,-1 0 0,1 1 0,3 16 0,25 37 0,-13-30 0,22 52 0,-28-55 0,1 1 0,25 37 0,-39-66 0,-1-1 0,-1 1 0,2-1 0,0 1 0,-1 0 0,-1-1 0,2-1 0,-1 2 0,1-1 0,-1 1 0,1-2 0,-1 1 0,1-1 0,-1 2 0,1-2 0,1 1 0,-1-1 0,-1 2 0,2-2 0,-1 0 0,-1-2 0,-1 2 0,2 0 0,-2-1 0,1 1 0,1-2 0,-2 2 0,2 0 0,-2-1 0,1 1 0,-1-2 0,0 1 0,2 1 0,-2-2 0,1 2 0,-1-1 0,0-1 0,0 2 0,2-2 0,-2 1 0,0 1 0,0-2 0,0 1 0,0 1 0,0-2 0,0 1 0,0-1 0,0 2 0,0-1 0,0-1 0,0 1 0,3-33 0,1 1 0,3 1 0,19-62 0,-12 43 0,-5 24 0,2 1 0,18-37 0,-16 38 0,-1 0 0,16-50 0,30-115 0,-22 66 0,-28 93 0,-1 0 0,4-44 0,-8 53 0,2 1 0,10-35 0,7-29 0,-14 40 0,27-145 0,15 11 0,36-79 0,8 47 0,-89 192 0,-2-1 0,0 0 0,0 0 0,-1 0 0,-2 0 0,0 0 0,-5-27 0,2-24 0,3 27 0,-2 23 0,1 3 0,1-1 0,1-1 0,1 2 0,0-1 0,1 1 0,1-1 0,1 1 0,1-1 0,9-23 0,-5 24 0,-3-1 0,1 1 0,8-36 0,11-31 0,-16 59 0,-3 1 0,7-38 0,5-15 0,8-62 0,-22 117 0,-1-1 0,3-31 0,7-39 0,5-19 0,-10 47 0,3 15 0,-8 40 0,-2 2 0,-1-2 0,1 1 0,-2 0 0,2-20 0,-3 7 0,0-23 0,2-2 0,7-51 0,44-78 0,-50 170 0,-2 1 0,3 2 0,-1-3 0,1 1 0,-1 2 0,2-3 0,-2 3 0,2-1 0,-1 0 0,1 1 0,7-7 0,1 2 0,-1-2 0,2 2 0,21-11 0,-25 17 0,1-1 0,-1 1 0,0 0 0,0 2 0,1 1 0,0-2 0,0 2 0,14 2 0,-10-2 0,0 0 0,-1 0 0,25-6 0,89-30 0,-122 38 0,0-2 0,1 1 0,-1 1 0,2-1 0,-2 1 0,0 1 0,0-2 0,-1 2 0,1 1 0,0-1 0,-1 0 0,1 1 0,8 7 0,31 17 0,-39-23 0,-2-2 0,1 1 0,1 1 0,-1 0 0,-1-1 0,1 1 0,0 1 0,-2-1 0,1 1 0,-1 0 0,1 0 0,-1-1 0,0 1 0,-2 2 0,2-2 0,-1 0 0,1 10 0,6 10 0,25 88 0,-26-86 0,-5-19 0,-1 0 0,1-1 0,0 1 0,1-1 0,0 0 0,0 1 0,7 8 0,1-2 0,2 1 0,-1-2 0,28 23 0,4 1 0,-36-25 0,1-1 0,-3 1 0,1-1 0,0 2 0,-2-2 0,0 2 0,0 0 0,4 17 0,25 57 0,38 54 0,-56-108 0,3-3 0,0 0 0,1 0 0,49 50 0,-59-68 0,0 1 0,-2-2 0,-1 2 0,-1 1 0,1-1 0,-2 2 0,0-1 0,0 1 0,5 30 0,-6-38 0,-2 1 0,2-1 0,-1 1 0,1-1 0,0-1 0,1 1 0,0 0 0,0-2 0,0 2 0,0-2 0,2 0 0,9 6 0,-11-7 0,2 1 0,0 0 0,-2 1 0,0-1 0,0 0 0,0 2 0,-1-2 0,1 2 0,-1-1 0,0 1 0,-2 0 0,1 1 0,4 14 0,6 44 0,9 59 0,-23-118 0,2 1 0,1-1 0,-2 0 0,2-1 0,0 1 0,0-2 0,1 2 0,0 0 0,5 6 0,52 63 0,-21-28 0,-34-40 0,2-1 0,-1 1 0,1-1 0,1 0 0,1-2 0,-3 2 0,20 7 0,-21-12 0,-1 2 0,-1-2 0,1 2 0,-1-1 0,1 1 0,0 0 0,-2 1 0,4 3 0,-3-3 0,-1-1 0,1 1 0,1-1 0,-2-1 0,2 1 0,-1 0 0,9 4 0,16 12 0,-26-17 0,2-1 0,-1 0 0,-1 0 0,2 0 0,0 0 0,-1-2 0,1 3 0,0-3 0,1 1 0,-2-1 0,1 1 0,0-1 0,1 1 0,6-2 0,4 1 0,-1 1 0,1-1 0,-1 3 0,0-1 0,-1 1 0,2 1 0,-2 0 0,1 1 0,-1 0 0,0 2 0,20 12 0,-25-14 0,0-1 0,1-1 0,0 1 0,1-2 0,-1 0 0,0 0 0,1-1 0,0-1 0,17 2 0,23 5 0,-13-2 0,1-3 0,1 0 0,0-3 0,41-3 0,17 0 0,-79 3 0,-1 0 0,-1-1 0,2-1 0,-1 0 0,-1-1 0,0-1 0,2-1 0,-2-1 0,0 0 0,31-17 0,-19 7 0,-1 1 0,3 2 0,-2 1 0,2 1 0,2 2 0,38-6 0,-61 13 0,1 4 0,2-2 0,-3 1 0,1 1 0,0 1 0,0-2 0,0 2 0,-1 2 0,1 0 0,-2-1 0,2 1 0,-1-1 0,11 10 0,-13-9 0,0 1 0,-2 0 0,2 1 0,-2-1 0,-2 0 0,3 2 0,-1-2 0,-2 2 0,1-1 0,0 1 0,-2 0 0,1 1 0,-1-1 0,0 1 0,2 13 0,0-10 0,-1 0 0,1 1 0,1-1 0,0 0 0,10 13 0,84 85 0,-95-107 0,-2-2 0,0 2 0,2-1 0,-2 1 0,1-1 0,1-1 0,0 1 0,-2-1 0,1 1 0,1-1 0,0-1 0,-1 2 0,1-2 0,-1 0 0,1 0 0,7 0 0,86-16 0,-63 9 0,-32 7 0,0-2 0,1 2 0,-1-1 0,0 1 0,0-2 0,0 0 0,0 1 0,0 1 0,0-2 0,0-1 0,-1 2 0,1-1 0,-2 1 0,3-2 0,-3 1 0,2-1 0,-1 1 0,-1-1 0,2 0 0,-1 2 0,-1-2 0,1 0 0,0-1 0,-2 1 0,1 0 0,1 0 0,-1-5 0,1-7 0,1-2 0,-3 2 0,1-2 0,-4-25 0,2 30 0,1-1 0,0 1 0,0-1 0,0 1 0,6-22 0,-1 25 0,1 0 0,1-1 0,0 1 0,0 0 0,1 1 0,1 0 0,-1 1 0,1-1 0,1 2 0,-1 0 0,20-11 0,-26 15 0,2 1 0,0-1 0,-1-1 0,-1 1 0,2-1 0,-2 0 0,2 0 0,-2 0 0,0 0 0,0 0 0,0-2 0,0 2 0,0 0 0,3-8 0,-3 3 0,0-1 0,1 1 0,-3-1 0,2 0 0,-1-16 0,4-10 0,0 12 0,0 1 0,4 0 0,-3 1 0,4-1 0,17-26 0,17-38 0,-39 64 0,-2-1 0,1 1 0,-2-1 0,-1 2 0,-1-3 0,-1 3 0,-4-44 0,1-11 0,3 67 0,0 4 0,0 2 0,0-1 0,0-1 0,0 2 0,0-2 0,0 1 0,1 1 0,1-2 0,-2 0 0,1 2 0,1-1 0,2-4 0,24 66 0,-14-31 0,1-4 0,2 2 0,0-4 0,41 43 0,-52-57 0,0 3 0,0-3 0,-1 1 0,1 1 0,-1 1 0,-2-1 0,1 0 0,-1 0 0,0 1 0,4 16 0,16 45 0,-20-67 0,0 1 0,0 0 0,0-2 0,0 1 0,2 0 0,-2-1 0,2 1 0,-1-1 0,9 5 0,17 18 0,-28-21-1365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27:21.447"/>
    </inkml:context>
    <inkml:brush xml:id="br0">
      <inkml:brushProperty name="width" value="0.07938" units="cm"/>
      <inkml:brushProperty name="height" value="0.07938" units="cm"/>
      <inkml:brushProperty name="color" value="#05FB34"/>
    </inkml:brush>
  </inkml:definitions>
  <inkml:trace contextRef="#ctx0" brushRef="#br0">1 3222 24575,'73'2'0,"83"-4"0,-147 1 0,-1-1 0,-1 1 0,1-1 0,0-1 0,-1 0 0,1 0 0,-2 0 0,2-2 0,9-6 0,60-52 0,-9 9 0,-25 26 0,-2-1 0,-1-4 0,59-56 0,-84 69 0,0 0 0,-1-2 0,0 1 0,-1-1 0,-3-1 0,10-24 0,7-10 0,30-32 0,-42 67 0,-2 7 0,-3-2 0,0 0 0,1 0 0,-4 0 0,1 0 0,0-2 0,6-23 0,1-89 0,-13 99 0,-1 27 0,1-1 0,-1 0 0,1 1 0,-1-1 0,2 1 0,-1-1 0,1 2 0,5-9 0,-5 9 0,2-3 0,-2 3 0,-2-2 0,2-1 0,0 1 0,-1 0 0,-1 0 0,2-7 0,4-27 0,0 0 0,3 0 0,16-46 0,-15 58 0,-10 20 0,2 0 0,-1 1 0,3 0 0,-2 0 0,0 1 0,1-1 0,1 0 0,9-10 0,-9 9 0,-2 0 0,1 0 0,-1-1 0,0 1 0,0-1 0,-1 1 0,0-1 0,-1 0 0,1 1 0,-2-1 0,1-10 0,7-44 0,4-20 0,-12 72 0,2 0 0,-1 0 0,1-1 0,-1 1 0,3 0 0,-1 1 0,0-1 0,1 1 0,6-13 0,25-45 0,16-23 0,-46 79 0,-1 0 0,1-1 0,-2-1 0,0 2 0,0 0 0,-1-2 0,-1-19 0,1 19 0,-1-69 0,-1 58 0,0-1 0,7-31 0,-6 49 0,1-1 0,1 1 0,0-1 0,0 1 0,0 0 0,0-1 0,2 1 0,-1 2 0,1-1 0,9-12 0,-3 2 0,0 0 0,-1 0 0,0-1 0,-3 1 0,1-2 0,-2-1 0,7-22 0,-1 4 0,-1-23 0,-11 52 0,1 0 0,-1 0 0,3-1 0,-1 1 0,7-19 0,44-69 0,-35 65 0,2-1 0,4 1 0,28-35 0,-46 61 0,0-3 0,-1 1 0,0 0 0,-1-1 0,6-12 0,-6 11 0,1 1 0,-1 0 0,1-1 0,11-14 0,11-23 0,-25 43 0,-2 1 0,1 0 0,1 0 0,-1-2 0,1 2 0,0 0 0,1 0 0,-2 0 0,1-1 0,1 1 0,0 0 0,-2 2 0,3-2 0,-1 0 0,0 1 0,0 0 0,0-1 0,0 2 0,0-1 0,0 1 0,2-1 0,-2 1 0,0-1 0,0 2 0,2-1 0,2-1 0,217 2 0,-102 2 0,-117-1 0,1-1 0,0 2 0,1-1 0,-3 1 0,2-1 0,-1 2 0,1-1 0,-1 1 0,1 0 0,-1 0 0,-1 0 0,1 0 0,-1 0 0,1 2 0,0-2 0,-2 2 0,1-1 0,0 1 0,-1 0 0,4 7 0,15 14 0,-19-23 0,2-1 0,-2 1 0,1 0 0,0-1 0,0-1 0,-1 1 0,2-1 0,0 1 0,-1-1 0,1 1 0,-2-1 0,1-1 0,1 0 0,0 0 0,-1 2 0,1-4 0,0 2 0,-1 0 0,1 0 0,6-3 0,-8 2 0,1 1 0,1-2 0,0 2 0,-1 0 0,1-1 0,0 1 0,-1 1 0,1-1 0,0 0 0,-1 2 0,-1-1 0,2-1 0,0 2 0,-1-1 0,1 3 0,-2-3 0,1 1 0,4 4 0,-3 0-1365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27:21.448"/>
    </inkml:context>
    <inkml:brush xml:id="br0">
      <inkml:brushProperty name="width" value="0.07938" units="cm"/>
      <inkml:brushProperty name="height" value="0.07938" units="cm"/>
      <inkml:brushProperty name="color" value="#05FB34"/>
    </inkml:brush>
  </inkml:definitions>
  <inkml:trace contextRef="#ctx0" brushRef="#br0">1 3798 24575,'73'1'0,"84"-2"0,-147-1 0,-2 1 0,-1-1 0,1-1 0,0 0 0,0 0 0,0-2 0,-2 2 0,2-2 0,9-7 0,61-63 0,-10 10 0,-24 32 0,-4-1 0,1-4 0,58-68 0,-83 83 0,-1-2 0,0 2 0,-1-4 0,-2 2 0,-1-3 0,9-26 0,7-13 0,30-39 0,-41 80 0,-4 7 0,-1 0 0,-1 1 0,0-3 0,-2-1 0,0 2 0,0-2 0,6-26 0,1-106 0,-13 117 0,-1 29 0,1 2 0,0-1 0,-1 0 0,1 0 0,1 1 0,-2 0 0,2 0 0,5-8 0,-5 7 0,2 1 0,-2 0 0,-1-2 0,1 2 0,0-2 0,-1 2 0,-1-2 0,2-7 0,3-32 0,2 0 0,2 0 0,16-54 0,-15 65 0,-10 29 0,3-3 0,-3 2 0,4-1 0,-2 1 0,0 0 0,2 1 0,-1-1 0,10-12 0,-9 10 0,-2 1 0,2 0 0,-2-1 0,0-1 0,0 2 0,-1-2 0,-1 2 0,1-2 0,-1 0 0,-1 2 0,2-13 0,6-53 0,4-23 0,-12 86 0,2-2 0,-1 1 0,1-1 0,-1 2 0,3-1 0,-1-1 0,0 2 0,2-1 0,4-12 0,27-56 0,15-26 0,-46 93 0,-1-2 0,1 2 0,-2-1 0,0-1 0,0 2 0,-1-2 0,0-24 0,-1 24 0,1-82 0,-2 69 0,0-1 0,6-38 0,-5 58 0,1 1 0,1-2 0,0 2 0,0-1 0,0-1 0,1 4 0,0-3 0,1 1 0,0 0 0,9-12 0,-3 1 0,-1 0 0,1 0 0,-1-1 0,-3 0 0,1-1 0,-2-2 0,7-24 0,-1 1 0,-1-23 0,-11 59 0,2-1 0,-2 1 0,3 0 0,-1 0 0,7-20 0,44-84 0,-35 76 0,3 0 0,2 3 0,30-42 0,-47 69 0,1 0 0,-3-1 0,1-1 0,0 2 0,4-17 0,-4 15 0,-1 0 0,1 0 0,0 0 0,10-19 0,13-24 0,-26 49 0,-2 2 0,1-2 0,1 1 0,-1 1 0,1-2 0,0 2 0,1-2 0,-2 2 0,1 0 0,1 0 0,0-2 0,-1 2 0,1 1 0,0-1 0,0 0 0,0 0 0,0 2 0,0-3 0,0 3 0,0-1 0,2 1 0,-2-1 0,0 1 0,0-1 0,2 1 0,3-1 0,218 2 0,-103 3 0,-119-3 0,3 2 0,-1-1 0,0 1 0,-1-1 0,1 1 0,-1 1 0,1 0 0,-1 0 0,1 0 0,-2 0 0,1 2 0,0-2 0,0 2 0,-1 0 0,1-1 0,-2 1 0,2 1 0,-2-1 0,0 1 0,5 8 0,13 17 0,-17-28 0,0 0 0,-1 1 0,2-3 0,-2 2 0,2 0 0,-2-1 0,2-1 0,-1 1 0,1 0 0,0-1 0,-2 1 0,1-2 0,1 1 0,0-1 0,-1 0 0,1 0 0,0 0 0,-1-1 0,1 1 0,6-3 0,-8 1 0,2 0 0,-1 2 0,1-1 0,0 1 0,-1 0 0,1 0 0,0 0 0,0 1 0,-1-1 0,1 2 0,-2 0 0,2-2 0,-1 3 0,1-2 0,0 1 0,-2 1 0,1-1 0,4 4 0,-3 2-1365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36:31.973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3330 24575,'0'19'0,"2"-2"0,-1 0 0,2 1 0,0-1 0,2 0 0,0 0 0,1 1 0,0-3 0,1 1 0,0 1 0,3-3 0,-1 2 0,1-2 0,1 0 0,0 0 0,0 1 0,15 10 0,-16-13 0,-1 1 0,0 1 0,1-2 0,-2 2 0,0 1 0,-2 0 0,0-1 0,0 2 0,5 22 0,-6-21 0,0-1 0,1 1 0,0 0 0,2-1 0,0-1 0,1 1 0,15 19 0,-19-32 0,-1 1 0,1 0 0,0-1 0,-1 0 0,1-2 0,0 3 0,1-3 0,-1 2 0,9 0 0,31 16 0,-38-14 0,-1 0 0,0 1 0,0 0 0,1-1 0,-3 1 0,3 2 0,-3-2 0,6 10 0,23 28 0,-22-36 0,0-2 0,0 0 0,0 0 0,0 1 0,0-3 0,1 1 0,23 5 0,-9-1 0,28 11 0,-43-13 0,0-3 0,1 1 0,1 0 0,-2-2 0,1 0 0,1-1 0,-1 1 0,16-2 0,68 1 0,91-5 0,-172 0 0,1-1 0,-2 0 0,0-1 0,0 0 0,0-1 0,16-8 0,33-14 0,-49 21 0,2 0 0,-2-1 0,0 0 0,0-1 0,-1-1 0,-1-1 0,1 0 0,-1 0 0,20-25 0,13-12 0,-37 41 0,0-1 0,0 1 0,-1-1 0,0 0 0,-1 0 0,0-1 0,1-1 0,-3 1 0,1-1 0,0 1 0,-1 0 0,6-23 0,-7 26 0,0 0 0,0-1 0,0 1 0,0 0 0,2 0 0,0-1 0,0 3 0,6-9 0,23-31 0,-10 8 0,1 0 0,0 3 0,50-48 0,-45 48 0,-13 12 0,-1-1 0,-2 0 0,0-1 0,19-45 0,19-29 0,15-34 0,-64 121 0,2-1 0,-2 2 0,-1-2 0,1 1 0,-2-1 0,1 0 0,-2 0 0,0-18 0,6-50 0,0 54 0,1-9 0,2-1 0,2 2 0,17-44 0,-22 59 0,1-1 0,-3 0 0,0 0 0,2-34 0,-6 42 0,17-138 0,-12 124 0,0-2 0,2 2 0,1 0 0,20-42 0,15-45 0,-32 70 0,-2 0 0,-1-2 0,-3 0 0,-1-82 0,-2 97 0,0 0 0,1 1 0,1-2 0,3 2 0,0 2 0,19-50 0,-20 64 0,3-7 0,1-1 0,-3-1 0,1 1 0,-1-2 0,-1 1 0,-1 0 0,-1-1 0,1-35 0,-3 34 0,1-1 0,0 2 0,2 0 0,-1-1 0,3 1 0,14-33 0,9-38 0,-9 1 0,-18 68 0,0 2 0,2 0 0,1 0 0,2 1 0,0-1 0,15-30 0,-14 33 0,-1 0 0,-1 2 0,-1-3 0,0 1 0,-1 0 0,3-36 0,-4 30 0,1 0 0,0 0 0,14-32 0,-15 42 0,1-1 0,-2 0 0,0 1 0,2-29 0,8-35 0,1 18 0,-11 46 0,0-1 0,0 0 0,2 1 0,-1 0 0,3 0 0,-1 1 0,2-1 0,-2 1 0,4 0 0,11-17 0,-2 7 0,-9 13 0,-2 0 0,1 2 0,0-2 0,16-11 0,-23 21 0,0-1 0,1 0 0,-2 1 0,1 1 0,1-2 0,-1 1 0,1 1 0,-2-2 0,2 2 0,-1-1 0,1 1 0,-1 0 0,1-2 0,-2 2 0,2 0 0,-1 0 0,1 0 0,0 2 0,-1-2 0,1 0 0,-1 0 0,1 1 0,-2-1 0,2 2 0,-1-2 0,1 1 0,-1 1 0,-1-1 0,2 1 0,1 0 0,10 9 0,1-1 0,-1 0 0,2-2 0,0 1 0,18 5 0,-23-12 0,2 1 0,-1-1 0,1-2 0,-1 0 0,21-2 0,-25 0 0,2 2 0,-3-1 0,1 1 0,0 0 0,0 0 0,0 1 0,0 1 0,-1 0 0,1-1 0,0 1 0,0 1 0,0-2 0,-2 3 0,2 0 0,11 7 0,105 94 0,-117-98 0,3-3 0,-1 1 0,1 0 0,-1-2 0,0 0 0,1 0 0,12 3 0,45 18 0,-62-23 0,-2 3 0,2-3 0,-2 2 0,0 0 0,0 0 0,0 1 0,0-1 0,1 1 0,-1 0 0,-2-1 0,2 1 0,-1 0 0,1 0 0,2 9 0,0-4 0,1 1 0,0 1 0,0-2 0,2 0 0,-1-1 0,0 2 0,3-2 0,15 12 0,19 22 0,-36-32 0,10 10 0,0 2 0,-1 0 0,24 39 0,-24-33 0,2 1 0,42 47 0,19 28 0,-35-1 0,-23-53 0,-22-46 0,0-1 0,2 0 0,-2 0 0,1 0 0,1 0 0,-2 0 0,2 1 0,-1-1 0,1 0 0,-1-2 0,1 3 0,1-1 0,-2-2 0,1 2 0,1-1 0,-1 1 0,1-1 0,-2-1 0,3 2 0,-1-1 0,0-1 0,-2 1 0,3 0 0,-1-2 0,0 1 0,0 1 0,0-2 0,0 1 0,0-1 0,1 2 0,-1-2 0,0 0 0,3 0 0,369 0 0,-167-2 0,-200 2 0,0-1 0,0-1 0,0 1 0,-1-1 0,0 0 0,1 1 0,-1-2 0,0 0 0,1-1 0,-2 0 0,11-6 0,-14 7 0,2 2 0,-2-2 0,0-1 0,2 1 0,-2 0 0,0-2 0,0 2 0,0-1 0,-1 0 0,1 0 0,0 1 0,-1-2 0,-1 0 0,1 1 0,1-1 0,-3 0 0,2 2 0,-1-2 0,1-6 0,-2 8 0,0 0 0,1 1 0,-1-1 0,0 0 0,2 2 0,-2-3 0,2 3 0,-1-2 0,1 1 0,-1-1 0,-1 1 0,2-1 0,-1 2 0,2-1 0,-1-1 0,0 2 0,-1-1 0,2 0 0,-1 1 0,4-2 0,0-2 0,4 0 0,-2 2 0,0 0 0,-1 0 0,3 0 0,10-2 0,4 0 0,-2 2 0,1 2 0,1 1 0,31 1 0,-52-1 0,0 2 0,0-2 0,0 1 0,0 1 0,0-1 0,-1-1 0,1 2 0,0 1 0,0-1 0,-1-1 0,1 1 0,0 1 0,-1-1 0,1 1 0,-2-2 0,1 2 0,0 1 0,1-3 0,-2 2 0,1 0 0,-1 1 0,-1-1 0,2 0 0,0 0 0,-2 0 0,1 0 0,-1 0 0,2 5 0,1 13 0,-2-1 0,1 0 0,-4 29 0,2-29 0,0-13 0,0-1 0,0 0 0,0 0 0,2-1 0,0 1 0,-2 1 0,1-1 0,2 0 0,-1-1 0,1 1 0,-1-1 0,1 1 0,0-1 0,0 1 0,0-1 0,2 0 0,-2-1 0,2 1 0,-1-2 0,1 2 0,0-1 0,-1 0 0,1-1 0,0 0 0,1 0 0,-1 0 0,1 0 0,-1-1 0,10 3 0,65 42 0,-70-41 0,-1 0 0,1 0 0,-1 1 0,0-1 0,2-1 0,0-1 0,0-1 0,0 1 0,0-1 0,0 0 0,22 2 0,-19-5 0,-9 0 0,0 0 0,-2-2 0,2 2 0,-1 2 0,1-2 0,-2 0 0,2 1 0,0-1 0,-1 2 0,-1-1 0,2 1 0,-2-1 0,2 1 0,-2 0 0,2-1 0,-2 2 0,0-1 0,0 1 0,2 0 0,1 3 0,-3-2 0,0-3 0,-1 2 0,1-1 0,0-1 0,0 1 0,-1-1 0,1 1 0,0 0 0,0-1 0,0 1 0,1-2 0,-1 1 0,0-1 0,2 2 0,-2-2 0,0 0 0,0 0 0,0 0 0,0 0 0,7-2 0,-7 2 0,-2-1 0,3 1 0,-3 0 0,2-2 0,-1 1 0,1 1 0,-2-2 0,1 0 0,0 1 0,1 1 0,-2-2 0,1 1 0,-1-1 0,1 1 0,0-2 0,-1 1 0,1 0 0,-1 1 0,1-1 0,-1-1 0,-1 2 0,2-1 0,0-1 0,-2 1 0,1-1 0,-1 2 0,0-3 0,2 3 0,-2-4 0,1-15 0,-1 7 0,0 2 0,0-1 0,2 1 0,1-2 0,-1 2 0,1-1 0,0 1 0,2 0 0,-2 0 0,3 0 0,-1 0 0,7-10 0,56-87 0,-61 97 0,0 0 0,-1-1 0,-1 1 0,-1-2 0,1 1 0,-2-1 0,0 1 0,0-1 0,2-15 0,-3-14 0,-2-65 0,0-22 0,1 121 0,1 1 0,1 0 0,0 0 0,0-1 0,0 1 0,1 0 0,0 0 0,1 1 0,6-8 0,19-38 0,0-1 0,-26 47 0,1-2 0,0-2 0,-1 3 0,-1-1 0,2-2 0,-2 2 0,4-17 0,10-124 0,-16 146 0,-1 0 0,0 2 0,0-3 0,2 1 0,-2 0 0,2 2 0,-1-3 0,-1 1 0,2 2 0,-1-2 0,1 1 0,-1-1 0,1 1 0,0-1 0,-1 2 0,2-1 0,-1-1 0,-1 1 0,3 1 0,-3-1 0,2 1 0,-1-1 0,1 1 0,-2 1 0,3-2 0,-1 0 0,-2 2 0,2-1 0,1 1 0,-1-2 0,-2 2 0,2 0 0,1 0 0,-1 0 0,0 0 0,-2 0 0,3 0 0,-1 0 0,0 2 0,0-2 0,-1 1 0,1-1 0,0 2 0,-2 0 0,2-1 0,-1-1 0,1 2 0,-1-1 0,1 2 0,-2-1 0,3 0 0,-3-1 0,1 1 0,-1 1 0,1-2 0,1 2 0,-3-1 0,2 1 0,-1-1 0,1 1 0,-1 0 0,1 3 0,-1-1 0,1-2 0,1 2 0,-1-2 0,-1 0 0,2 0 0,1 2 0,-3-2 0,2 0 0,0 0 0,0-1 0,1 1 0,-1 0 0,0-1 0,0 1 0,2-2 0,-2 1 0,0 1 0,2-1 0,-2-1 0,2-1 0,-2 2 0,1-1 0,1-1 0,-2 2 0,2-2 0,0 0 0,-2 0 0,8 0 0,36 5 0,-43-2 0,1-2 0,0 1 0,0 1 0,-1 0 0,-1-1 0,2 1 0,-2 0 0,2 0 0,-2 2 0,2-2 0,-2 0 0,0 2 0,0 0 0,-1-2 0,1 1 0,0 1 0,-1 0 0,-1 0 0,2-1 0,-1 1 0,1 6 0,-1-3 0,1 0 0,0-2 0,0 2 0,2-2 0,-2 0 0,2 1 0,-1-1 0,6 6 0,-4-5 0,0 0 0,0 1 0,1 0 0,-3 2 0,1-3 0,0 3 0,0-1 0,2 15 0,26 43 0,43 82 0,-54-110 0,-2 2 0,27 77 0,-2-4 0,-15-6 0,-25-97 0,4 14 0,4 0 0,23 44 0,-14-34 0,31 68 0,-45-79 0,-2-1 0,1 1 0,-4-1 0,3 32 0,2 11 0,3-23 0,0-3 0,3 3 0,2-4 0,35 71 0,-29-63 0,-11-19 0,-1 2 0,-3-2 0,11 56 0,-15-76 0,0 0 0,0-2 0,0 1 0,2-1 0,0 0 0,-1 1 0,1-1 0,0 0 0,1-1 0,-1 1 0,1-1 0,11 7 0,26 26 0,55 84-1365,-90-114-5461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36:31.974"/>
    </inkml:context>
    <inkml:brush xml:id="br0">
      <inkml:brushProperty name="width" value="0.035" units="cm"/>
      <inkml:brushProperty name="height" value="0.035" units="cm"/>
      <inkml:brushProperty name="color" value="#0066FF"/>
    </inkml:brush>
  </inkml:definitions>
  <inkml:trace contextRef="#ctx0" brushRef="#br0">6 2848 24575,'-2'52'0,"1"-40"0,-1 1 0,2 0 0,0 0 0,0 0 0,2 0 0,-2 0 0,3 0 0,-2-2 0,3 2 0,0 0 0,0-2 0,12 24 0,103 109 0,-108-127 0,1 1 0,-1 0 0,11 28 0,14 25 0,-28-53 0,0 1 0,-2-1 0,1 1 0,-2 1 0,-1-1 0,0 0 0,-1 1 0,-2-1 0,1 0 0,-4 33 0,6 41 0,-3-88 0,-1 0 0,0 0 0,2 0 0,0-1 0,-1 1 0,1 0 0,-1 0 0,1 0 0,1 0 0,-1-1 0,1 0 0,-1 0 0,1 1 0,0-2 0,0 1 0,2 1 0,-2-2 0,1 0 0,0 0 0,0 0 0,5 2 0,-1 0 0,0-2 0,2 1 0,-2-1 0,2 0 0,-1-1 0,-1-1 0,2 1 0,0-1 0,-1-1 0,12 0 0,7-1 0,-22-1 0,2 2 0,-1-1 0,-1 1 0,1 0 0,-1 0 0,0 0 0,2 1 0,-1-1 0,-1 2 0,1-1 0,-1 1 0,1 0 0,-1 1 0,1 0 0,-1-1 0,-1 1 0,1 2 0,-1-2 0,2 0 0,2 7 0,117 141 0,-33-57 0,-51-51 0,-34-35 0,0 2 0,0-2 0,0 0 0,2 0 0,-2-2 0,2 1 0,12 7 0,10 2 0,-15-6 0,-3-2 0,2-1 0,0 1 0,0-4 0,23 8 0,-33-11 0,1-1 0,-1 0 0,1 0 0,-1 0 0,1 0 0,-1-1 0,1 1 0,-1-2 0,0 1 0,1-1 0,-1-1 0,-1 1 0,2-1 0,-3 0 0,3-1 0,-2 1 0,1 0 0,5-7 0,4-3 0,-4 1 0,2-3 0,-2 1 0,18-28 0,5-7 0,6-5 0,1-3 0,-6-1 0,49-101 0,-44 91 0,-30 54 0,-2-1 0,0 1 0,11-26 0,66-165 0,-78 187 0,1 1 0,0 0 0,0 1 0,2 0 0,-1 2 0,3-1 0,-1 1 0,0-1 0,2 2 0,0 1 0,0-1 0,1 1 0,1 1 0,30-16 0,-43 25 0,-1 1 0,1 1 0,1-2 0,-1 2 0,-1-2 0,1 2 0,1 0 0,-1-1 0,-1 1 0,2 0 0,-1 0 0,0 0 0,1 0 0,-2 0 0,1 1 0,1-1 0,-1 0 0,0 0 0,1 2 0,-2-2 0,1 2 0,0-2 0,1 1 0,-2 1 0,1-2 0,0 1 0,-1 1 0,1 0 0,-1-1 0,1 1 0,0-1 0,-1 1 0,1 0 0,-2-1 0,2 1 0,-1-1 0,-1 1 0,2 1 0,-2-1 0,1-1 0,-1 1 0,2 1 0,-2-1 0,0 4 0,5 14 0,0-1 0,-2 2 0,0 35 0,-1-33 0,-1-12 0,3 2 0,-3-2 0,2 2 0,2-2 0,6 17 0,-6-15 0,0-2 0,0 2 0,-2-2 0,5 26 0,-6-22 0,-1-2 0,3 1 0,-1 1 0,2-3 0,0 3 0,9 19 0,-9-28 0,-2 1 0,0-1 0,2 0 0,-2 1 0,2-2 0,0 1 0,1-1 0,-1 0 0,0 0 0,2 0 0,-1-1 0,-1 0 0,1-1 0,12 6 0,8 4 0,-18-9 0,0 0 0,0 0 0,0 0 0,0 0 0,16 2 0,-22-6 0,-1 0 0,1 0 0,0 0 0,-1 0 0,1 0 0,-1 0 0,1 0 0,0-2 0,-1 2 0,1 0 0,-1 0 0,1-1 0,0 1 0,-1-2 0,-1 2 0,2-1 0,0 1 0,-1-2 0,1 2 0,-1-2 0,-1 1 0,2 1 0,0-2 0,-2 1 0,1-1 0,-1 0 0,2 2 0,-2-1 0,1-1 0,-1 1 0,2-1 0,-2 0 0,0 1 0,0-1 0,2 1 0,-2-1 0,0-3 0,64-253 0,-59 223 0,-4 0 0,-2-73 0,-2 64 0,4-57 0,2 85 0,1-2 0,1 2 0,11-31 0,8-43 0,-18 63 0,1-1 0,2 1 0,-1 1 0,21-38 0,-1 1 0,-7 11 0,-10 30 0,-1-1 0,-1-1 0,-1 0 0,-1 0 0,-1 0 0,-1-2 0,1-48 0,-7 6 0,-2 49 0,3-2 0,-2 2 0,2-1 0,2-1 0,1 2 0,-2-2 0,4 2 0,0-1 0,6-18 0,-3 12 0,-1 0 0,-1 2 0,-2-2 0,-1-1 0,0 1 0,-3-50 0,2 38 0,1 1 0,10-47 0,4-25 0,17-44 0,-32 135 0,3 0 0,0 0 0,7-20 0,-5 22 0,-1-2 0,-1 0 0,3-27 0,10-108 0,-13 116 0,3 2 0,0-2 0,19-49 0,4-9 0,17-50 0,-30 105 0,3 2 0,0-1 0,29-35 0,12-23 0,-33 59 0,-22 30 0,-1 1 0,1-1 0,-2 2 0,-1-2 0,6-10 0,6-24 0,-13 31 0,2-1 0,0 1 0,0 0 0,0 1 0,12-17 0,9-10 0,-19 27 0,-1 0 0,0 1 0,3-1 0,-1 0 0,17-14 0,115-98 0,-138 119 0,0 1 0,1 0 0,-2 1 0,3-1 0,-1 1 0,-1-1 0,1 0 0,0 1 0,0-1 0,-1 2 0,1-1 0,0 1 0,0-2 0,1 2 0,-1 0 0,0 0 0,0 0 0,-1 0 0,1 0 0,0 0 0,5 2 0,-3-1 0,2 2 0,-2-1 0,-1 1 0,1 0 0,0-1 0,0 1 0,0 2 0,-2-2 0,2 1 0,-2 0 0,5 4 0,2 5 0,-1 0 0,-1 0 0,0 0 0,1 0 0,-3 1 0,0 1 0,7 27 0,-9-33 0,-1-1 0,2 1 0,-2-1 0,2 1 0,-1-1 0,1-1 0,0 1 0,2 0 0,-3-2 0,12 10 0,5 4 0,0-3 0,28 20 0,-24-19 0,-2 0 0,22 24 0,65 82 0,31 30 0,-133-142 0,2-1 0,-2 0 0,-2 2 0,3-2 0,-3 2 0,-1 0 0,1 2 0,4 15 0,29 59 0,-9-30 0,-22-43 0,2 2 0,0-2 0,-1 0 0,25 28 0,11 4 0,50 71 0,-77-80 0,-15-33 0,-1 1 0,1-1 0,0 1 0,0-1 0,2 1 0,-2-3 0,10 12 0,-11-14 0,-2-2 0,1 2 0,1-2 0,-2 1 0,2-1 0,-1 0 0,-1 2 0,2-2 0,-1 0 0,1 0 0,-2 0 0,2 2 0,-1-2 0,1 0 0,0 0 0,-2 0 0,1 0 0,1 0 0,-1 0 0,1-2 0,1 2 0,0-2 0,1 1 0,-1-1 0,0 0 0,0 1 0,-1-1 0,1-1 0,-1 1 0,1 1 0,-1-2 0,2-2 0,33-50 0,-32 44 0,2 1 0,-1 0 0,1 1 0,12-15 0,20-15 0,-19 15 0,1 3 0,36-27 0,15-2 0,-70 48 0,-2 2 0,1-2 0,1 2 0,-2 0 0,2 0 0,-1-1 0,-1 1 0,2 0 0,0 0 0,-1 0 0,-1 0 0,2 0 0,-1 0 0,1 0 0,-2 0 0,2 0 0,-1 0 0,1 0 0,-2 0 0,1 0 0,1 1 0,-2-1 0,2 0 0,-1 2 0,-1-2 0,2 0 0,-1 2 0,-1-2 0,2 1 0,-2-1 0,2 2 0,-1-2 0,-1 1 0,0 1 0,2-2 0,-2 2 0,2-2 0,-2 1 0,1 3 0,31 55 0,-19-35 0,113 149 0,-123-169 0,0 1 0,2 0 0,-2 0 0,2 0 0,0 0 0,-2-2 0,2 2 0,0-2 0,1 0 0,-1 0 0,0 0 0,1 1 0,-1-3 0,2 3 0,6-1 0,1 0 0,2 0 0,0-1 0,0-2 0,20 0 0,-17 0 0,-1 0 0,0 1 0,25 6 0,-24-1 0,-1 2 0,0 0 0,30 21 0,-43-25 0,1 0 0,-1 1 0,0 0 0,0 0 0,0 1 0,6 9 0,-8-9 0,2-1 0,-2 0 0,2 0 0,0 0 0,0-1 0,0 1 0,1 0 0,8 5 0,-9-5 0,2-2 0,-2 2 0,1-1 0,-1 1 0,0 0 0,-1 2 0,9 9 0,20 22 0,-21-25 0,1 2 0,-1-1 0,-1 1 0,0 1 0,-1 0 0,16 34 0,-20-34 0,2 0 0,2 0 0,-2-1 0,3-1 0,-1 1 0,1-1 0,24 23 0,6 11 0,-8-6 0,-18-24 0,-1 0 0,1-1 0,-2 1 0,-2 1 0,0 2 0,-1-1 0,0 1 0,-1 0 0,7 30 0,54 125 0,-54-143 0,2 1 0,-1 0 0,35 43 0,20 38 0,-27-40 0,-1 20 0,-31-70 0,0-1 0,12 43 0,-23-63 0,-2-3 0,0 1 0,2 1 0,-2-1 0,1-1 0,-1 2 0,2-1 0,-2 0 0,1 1 0,1-1 0,0-1 0,-1 1 0,1-1 0,-1 1 0,1 0 0,0-1 0,-1 1 0,1-1 0,-1 1 0,3-2 0,-3 2 0,1-1 0,0-1 0,1 2 0,-2-2 0,1 1 0,1-1 0,-1 0 0,1 2 0,-1-2 0,1 0 0,-2 0 0,1 0 0,5 0 0,-4-2 0,-2 1 0,3 1 0,-3-2 0,2 1 0,-1-1 0,1 0 0,-1 1 0,1-1 0,-1 1 0,-1-1 0,3 0 0,-3 1 0,1-2 0,-1 1 0,1-1 0,0 1 0,-1-1 0,1 1 0,-2-1 0,1 1 0,1-1 0,-2 0 0,0 1 0,2-1 0,-2 0 0,0 1 0,1-1 0,-1-3 0,-3-152 0,0 90 0,6-67 0,2 109 0,0 2 0,1 0 0,2-2 0,16-32 0,10-40 0,-29 85 0,1 0 0,-1-1 0,2 1 0,12-19 0,-13 24 0,1-2 0,-2 0 0,0 2 0,-1-2 0,1-1 0,-2 2 0,1-1 0,-1-1 0,-2 1 0,4-13 0,11-215 0,1 34 0,-17 157 0,-2-43 0,16-149 0,-4 172 0,13-77 0,28-78 0,-49 211 0,-1-2 0,1 0 0,0 2 0,-2-2 0,0 0 0,-4-16 0,3 19 0,-1-1 0,2 0 0,0 1 0,0-1 0,2 0 0,-2 1 0,1-1 0,6-12 0,-7 22 0,0 1 0,0 0 0,0-2 0,1 2 0,-1-2 0,0 2 0,0 0 0,2-1 0,-2 1 0,0 0 0,0-2 0,2 2 0,-2 0 0,0-1 0,1 1 0,-1 0 0,2-2 0,-2 2 0,0 0 0,1 0 0,-1 0 0,2 0 0,-2-2 0,0 2 0,2 0 0,-2 0 0,1 0 0,-1 0 0,2 0 0,-2 0 0,2 0 0,-2 0 0,1 0 0,28 16 0,18 34 0,-29-27 0,-2-1 0,-2 1 0,1 1 0,17 45 0,-31-65 0,3-1 0,-3 0 0,1 0 0,1 1 0,-1-1 0,1-2 0,0 3 0,-1-1 0,1-2 0,0 1 0,0 1 0,1-1 0,-1-1 0,0 1 0,0 0 0,2-1 0,-2 1 0,5 0 0,-1-1 0,-2 2 0,-1-1 0,3 0 0,-2 1 0,0 0 0,-1 0 0,1 0 0,-2 1 0,9 4 0,2 11 0,1 0 0,-2 1 0,12 26 0,11 14 0,-23-41 0,-2 1 0,0 1 0,10 22 0,-14-27 0,1-1 0,0-1 0,1 1 0,19 22 0,-20-28 0,0 1 0,0 0 0,-2 1 0,1-1 0,-1 1 0,1 0 0,-3 0 0,1 2 0,5 18 0,0 3-1365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36:31.975"/>
    </inkml:context>
    <inkml:brush xml:id="br0">
      <inkml:brushProperty name="width" value="0.07938" units="cm"/>
      <inkml:brushProperty name="height" value="0.07938" units="cm"/>
      <inkml:brushProperty name="color" value="#05FB34"/>
    </inkml:brush>
  </inkml:definitions>
  <inkml:trace contextRef="#ctx0" brushRef="#br0">1 4124 24575,'74'2'0,"84"-4"0,-149 1 0,-1-1 0,0-1 0,0 0 0,0 0 0,0 0 0,-1-2 0,0 2 0,1-3 0,9-7 0,61-68 0,-9 10 0,-25 37 0,-3-6 0,0 1 0,59-77 0,-84 91 0,-1-2 0,-1 1 0,1-1 0,-3-1 0,-1-2 0,9-29 0,7-15 0,31-41 0,-42 87 0,-4 8 0,-1-1 0,-1 1 0,1-2 0,-3-1 0,-1 1 0,1-2 0,6-29 0,2-115 0,-14 127 0,-1 33 0,1 2 0,-1-2 0,1 2 0,-1-2 0,3 2 0,-3-2 0,2 2 0,5-10 0,-5 10 0,2 0 0,-2-2 0,-1 0 0,1 2 0,0-2 0,-2 0 0,1 0 0,1-9 0,3-35 0,2 2 0,2-2 0,16-58 0,-15 73 0,-9 27 0,1 1 0,-1 0 0,2-1 0,-1 2 0,1-1 0,0 1 0,1 0 0,9-15 0,-9 13 0,-2-1 0,2 2 0,-2-2 0,0 0 0,0 0 0,-1 0 0,-1 0 0,1 0 0,-1 0 0,-1-1 0,2-10 0,6-60 0,4-24 0,-12 91 0,2 1 0,-1 0 0,1 0 0,0 0 0,1 0 0,0 0 0,0 0 0,2 1 0,4-17 0,27-56 0,16-32 0,-47 103 0,-1-1 0,1 0 0,-2-1 0,0 2 0,0-3 0,-1 3 0,0-29 0,-1 26 0,1-87 0,-2 72 0,0 1 0,6-42 0,-5 63 0,1 0 0,1 0 0,0 2 0,0-2 0,1 0 0,-1 1 0,1 1 0,1-2 0,0 1 0,9-12 0,-3 0 0,0 1 0,0-1 0,-2-2 0,-1 1 0,0-1 0,-2 0 0,7-29 0,-1 3 0,-1-27 0,-11 65 0,2-1 0,-2 2 0,3-1 0,-1 1 0,7-24 0,44-90 0,-34 82 0,1 1 0,4 3 0,29-46 0,-46 74 0,-1 2 0,-1-2 0,-1 1 0,1-1 0,4-18 0,-4 18 0,0-2 0,-1 1 0,1 1 0,11-21 0,12-27 0,-26 54 0,-2 0 0,1 1 0,1-1 0,-1 2 0,1-2 0,-1 0 0,3 2 0,-3-2 0,1 2 0,1-1 0,0 0 0,-1 1 0,1 0 0,0 0 0,0 0 0,0 0 0,0 1 0,0-1 0,1 2 0,-1-3 0,1 3 0,0-1 0,-1 1 0,0-1 0,2 2 0,2-3 0,221 3 0,-104 3 0,-120-3 0,3 2 0,-1-1 0,0 1 0,-1-1 0,1 3 0,-1-1 0,1 0 0,-1 0 0,1 0 0,-1 2 0,-1-2 0,1 2 0,0-1 0,0 1 0,-1 0 0,-1 1 0,2-1 0,-2 1 0,0 0 0,5 10 0,14 17 0,-19-28 0,2-2 0,-2 0 0,2 0 0,-2 0 0,2-1 0,-2 1 0,1-2 0,1 1 0,0 0 0,0-1 0,-2 1 0,1-2 0,1 1 0,0-1 0,0 0 0,-1 0 0,1 0 0,0-1 0,-1 1 0,7-3 0,-8 1 0,2 0 0,0 2 0,0-1 0,-1 1 0,1 0 0,0 0 0,-1 0 0,1 0 0,0 1 0,-1 1 0,0 0 0,0-1 0,1 1 0,0-1 0,-1 1 0,0 1 0,0 0 0,4 3 0,-3 2-1365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36:31.976"/>
    </inkml:context>
    <inkml:brush xml:id="br0">
      <inkml:brushProperty name="width" value="0.07938" units="cm"/>
      <inkml:brushProperty name="height" value="0.07938" units="cm"/>
      <inkml:brushProperty name="color" value="#05FB34"/>
    </inkml:brush>
  </inkml:definitions>
  <inkml:trace contextRef="#ctx0" brushRef="#br0">1 3360 24575,'76'2'0,"86"-4"0,-152 0 0,-2 1 0,0-1 0,0 1 0,0-3 0,0 1 0,0 0 0,-1 0 0,1-2 0,9-6 0,64-55 0,-10 9 0,-26 28 0,-3-1 0,0-4 0,61-60 0,-87 74 0,0-1 0,-2-2 0,1 0 0,-2 1 0,-2-2 0,10-25 0,6-10 0,33-34 0,-44 70 0,-3 7 0,-2-2 0,-1 0 0,1 1 0,-3-1 0,0 0 0,0-1 0,7-25 0,1-92 0,-14 102 0,-1 29 0,1-1 0,-1-1 0,1 2 0,0-1 0,1 1 0,-2-1 0,3 1 0,4-8 0,-5 8 0,2-1 0,-2 1 0,-1-2 0,1 1 0,0-1 0,-1 1 0,-1 0 0,2-7 0,4-29 0,1 0 0,2 0 0,17-48 0,-16 61 0,-9 21 0,1 0 0,-1 0 0,3 1 0,-2-1 0,0 2 0,2-1 0,0-1 0,9-9 0,-9 9 0,-2-1 0,2 1 0,-2-1 0,0 1 0,1-2 0,-3 2 0,1-2 0,-1 1 0,1 1 0,-2-2 0,2-9 0,6-47 0,5-21 0,-13 75 0,1 1 0,1 0 0,-1-2 0,1 2 0,1-1 0,1 1 0,-1 0 0,2 1 0,4-14 0,28-47 0,16-24 0,-48 82 0,0 0 0,0 1 0,-2-3 0,0 2 0,1 0 0,-3-1 0,1-20 0,-1 20 0,1-73 0,-2 61 0,0-2 0,6-31 0,-4 51 0,0-2 0,1 2 0,0-2 0,0 2 0,1 0 0,-1-1 0,2 1 0,-1 1 0,1-1 0,10-11 0,-4 1 0,0 0 0,1 1 0,-3-3 0,-1 3 0,0-3 0,-1-1 0,6-22 0,0 3 0,-2-23 0,-11 53 0,1 0 0,-1 1 0,4-1 0,-3 0 0,9-18 0,45-74 0,-36 68 0,2 0 0,3 1 0,31-37 0,-49 64 0,1-4 0,-2 2 0,-1 0 0,1-1 0,5-14 0,-5 13 0,0 1 0,-1-1 0,1 0 0,11-15 0,13-24 0,-27 44 0,-2 2 0,1 0 0,1 0 0,0-2 0,-1 2 0,1-1 0,1 1 0,-1 0 0,-1 0 0,3 0 0,-1-1 0,-2 3 0,3-2 0,-1-1 0,0 3 0,0-1 0,1-1 0,-1 1 0,0 1 0,0-1 0,2 0 0,-2 1 0,0-1 0,1 2 0,1-1 0,3-1 0,225 2 0,-106 2 0,-122-1 0,2-1 0,-1 2 0,0-1 0,-1 1 0,2 0 0,-2 1 0,1-2 0,-1 3 0,1-1 0,-1 0 0,0 0 0,0 1 0,0-1 0,-1 2 0,1-2 0,-2 2 0,2 0 0,-1-1 0,-1 1 0,5 8 0,14 14 0,-18-23 0,0-3 0,0 2 0,0 1 0,0-3 0,0 1 0,0 0 0,1-1 0,-1 1 0,1-1 0,0 1 0,-2 0 0,2-2 0,0 0 0,0 0 0,0 1 0,-1-2 0,1 1 0,0 0 0,0 0 0,6-4 0,-8 3 0,2 1 0,0-2 0,0 2 0,0 0 0,0-1 0,-1 1 0,1 1 0,0-1 0,0 0 0,0 2 0,-2-1 0,2-1 0,0 2 0,-1 0 0,1 1 0,-2-2 0,2 1 0,3 4 0,-3 1-1365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27:21.44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2990 24575,'2'7'0,"-1"1"0,1-2 0,-1 2 0,2-2 0,0 2 0,1-2 0,-1 1 0,0-1 0,1 0 0,6 8 0,18 39 0,-6-6 0,-18-39 0,1-1 0,-2 1 0,0 0 0,0 0 0,0 1 0,4 11 0,-6-6 0,4-1 0,-2-1 0,2 1 0,-1-1 0,3-1 0,-1 2 0,0-3 0,0 1 0,15 16 0,8 16 0,-6 18 0,-21-53 0,1 0 0,-1-1 0,1 0 0,0 1 0,0-1 0,2 0 0,-2-1 0,6 8 0,8 6 0,2 0 0,25 21 0,-35-32 0,0 0 0,1 1 0,-3 1 0,15 21 0,-17-24 0,0-2 0,-1 2 0,1 0 0,1-2 0,0 2 0,1-2 0,-1 0 0,0-1 0,2 1 0,-2-1 0,2 1 0,0-1 0,9 4 0,-2-1 0,-1 0 0,0 1 0,0 1 0,-1 0 0,-1 1 0,16 16 0,-7-8 0,41 38 0,92 93 0,-149-147 0,-1 0 0,1 0 0,0 0 0,-1 0 0,1-1 0,0 1 0,1-2 0,-1 1 0,1 0 0,-1-1 0,1 1 0,-2-2 0,3 1 0,-3-1 0,9 0 0,93-6 0,-89 4 0,-8 1 0,-1-2 0,1 0 0,1 0 0,-3-2 0,3 2 0,-2-2 0,1-1 0,-1 1 0,0-1 0,-2 1 0,2-3 0,-2 2 0,9-9 0,-7 5 0,1 1 0,1 1 0,-1-1 0,2 3 0,-2-2 0,2 2 0,17-8 0,11-4 0,50-27 0,17-6 0,-100 48 0,5 0 0,0 0 0,0-2 0,-2 0 0,1 1 0,0-3 0,0 3 0,-2-3 0,1 0 0,0 0 0,-1 0 0,0-1 0,0 0 0,7-11 0,136-166 0,-137 165 0,-1-2 0,-1 0 0,-1 0 0,-2 1 0,1-3 0,-2 1 0,-2-1 0,0 1 0,2-25 0,-3 7 0,5-85 0,-8 111 0,0-2 0,1-1 0,1 3 0,1-2 0,6-14 0,3-13 0,19-48 0,-24 70 0,-1 0 0,0 1 0,-2-1 0,6-36 0,4-13 0,-13 57 0,2 0 0,-2 0 0,-2-2 0,2-20 0,-1 2 0,1 1 0,10-37 0,-7 37 0,-2-1 0,1-42 0,-3 65 0,-1-2 0,1 3 0,-1-1 0,2 0 0,1 0 0,0 1 0,-1 0 0,10-14 0,-7 10 0,-1 2 0,1-2 0,-1 0 0,4-22 0,-3 3 0,2 0 0,14-37 0,4-12 0,-6 7 0,16-140 0,-29 184 0,-1 1 0,11-35 0,-8 32 0,41-147 0,-44 159 0,1 1 0,-3-2 0,7-37 0,-9 44 0,2-1 0,-1 1 0,2-1 0,1 0 0,1 2 0,8-17 0,-7 16 0,0-3 0,-2 1 0,0 2 0,5-29 0,23-119 0,-32 155 0,-1 0 0,3 2 0,-1-2 0,0 2 0,0-2 0,0 2 0,2 0 0,-2-1 0,1 1 0,3 0 0,-3 0 0,1 1 0,1 0 0,-1-1 0,1 1 0,0 1 0,1 1 0,0-2 0,0 2 0,-1 0 0,16-5 0,-15 3 0,0 1 0,1-1 0,-2 0 0,0-1 0,0 1 0,0-1 0,8-11 0,21-17 0,2-4 0,-29 31 0,-2-1 0,2 2 0,0-2 0,-1 2 0,3-1 0,10-7 0,3 2 0,-2-2 0,38-31 0,19-15 0,-44 37 0,-26 17 0,0 0 0,1-1 0,-1 3 0,1-2 0,17-5 0,-22 9 0,-1 2 0,0-1 0,1 1 0,0 0 0,-1 0 0,0 0 0,0 0 0,2 0 0,-2 0 0,0 1 0,0-1 0,0 2 0,0-2 0,0 1 0,0 1 0,1-1 0,-1 1 0,0-1 0,0 1 0,0 0 0,5 5 0,-4-4 0,1 1 0,0 0 0,-2 1 0,2 0 0,-2-1 0,1 1 0,-1 0 0,1-1 0,-1 1 0,-2 1 0,6 8 0,0 3 0,17 30 0,29 43 0,-49-83 0,1-3 0,0 2 0,-1-1 0,1 0 0,0 0 0,9 4 0,-10-6 0,1 0 0,0 0 0,-1 0 0,-1 2 0,2-2 0,-2 2 0,0-2 0,0 2 0,1-1 0,-1 1 0,0 0 0,-2-1 0,6 7 0,-4-5 0,0 2 0,2-2 0,-1-1 0,-1 1 0,2 1 0,1-3 0,-1 2 0,0-1 0,1 0 0,0-1 0,8 6 0,34 32 0,50 109 0,-29-53 0,-55-82 0,2 1 0,-2 0 0,-2 0 0,0 2 0,-1-1 0,0 3 0,10 24 0,-11-5 0,-10-34 0,0-1 0,2 1 0,0-1 0,-1 1 0,1-1 0,-1 1 0,1-1 0,1 0 0,0-1 0,0 2 0,-1-1 0,2 0 0,-1-2 0,1 2 0,-1-1 0,1-1 0,7 7 0,0-1 0,-2 2 0,2 0 0,-1 1 0,-1-1 0,-1 2 0,0 1 0,-1-2 0,0 1 0,-1 1 0,5 14 0,23 42 0,-31-61 0,2 0 0,-2 1 0,0-1 0,-1 2 0,1-2 0,0 16 0,9 39 0,4 2 0,-15-57 0,1 2 0,1 0 0,-1 0 0,1-2 0,1 2 0,9 17 0,-7-17 0,-1 1 0,0-1 0,-2 2 0,1-1 0,3 21 0,-6-19 0,4 1 0,-2-1 0,11 24 0,1 19 0,-15-49 0,2 0 0,0-2 0,-1 2 0,2 0 0,-1-1 0,6 11 0,-2-4 0,0 0 0,-1 0 0,-2 0 0,5 23 0,4 11 0,32 94 0,-27-95 0,48 115 0,-54-136 0,-2 1 0,-1 1 0,6 31 0,-11-17 0,-3-39 0,-1 0 0,1 0 0,0 2 0,1-2 0,-1 0 0,0 2 0,2-2 0,-2 0 0,1 2 0,1-2 0,-2 0 0,2 0 0,-1 0 0,1 0 0,1 0 0,-2 1 0,1-1 0,1 0 0,-1 0 0,1-2 0,1 6 0,0-6 0,-1 2 0,0-1 0,0 1 0,0-1 0,0-1 0,0 1 0,0-1 0,2 1 0,-2-1 0,0 1 0,0-2 0,2 2 0,-2-2 0,2 0 0,-2 1 0,0-1 0,2 0 0,2-1 0,-5 1 0,1-2 0,-1 2 0,-1-2 0,2 1 0,-1-1 0,0 1 0,-1-1 0,1 1 0,1-1 0,-2 1 0,1-1 0,-1 0 0,-1 1 0,2-2 0,0 1 0,-1 1 0,1-3 0,-2 3 0,1-1 0,-1-1 0,2 2 0,-2-2 0,0 1 0,1-1 0,-1 1 0,0-1 0,0 2 0,0-2 0,0-2 0,0-17 0,3 2 0,-1 0 0,3-1 0,-1 0 0,3 2 0,-1-1 0,0-1 0,3 3 0,-1-1 0,3 0 0,-2 2 0,21-25 0,18-1 0,-38 36 0,-1 0 0,0-1 0,1-2 0,8-10 0,-10 11 0,0-1 0,0 3 0,-1-3 0,3 3 0,-1-1 0,1 2 0,-1-1 0,0 1 0,2 0 0,0 0 0,0 1 0,0 2 0,0-2 0,0 2 0,1 0 0,-1 0 0,0 1 0,1 1 0,19 1 0,-24-2 0,-1 2 0,-1-1 0,1-1 0,0 0 0,-1 1 0,1-2 0,-1 1 0,1-1 0,-1 0 0,-1 1 0,1-2 0,0 1 0,-1 0 0,1-2 0,7-8 0,32-21 0,-38 31 0,0 0 0,-1-2 0,0 2 0,-1-2 0,1 2 0,0-1 0,-1-1 0,1 0 0,-2 1 0,2-3 0,-2 3 0,0-2 0,0 1 0,0-1 0,0-1 0,2-7 0,-2-1 0,-1-2 0,1 1 0,-3-1 0,0-30 0,-2 18 0,4 15 0,1 0 0,0 0 0,0 1 0,2-1 0,0 2 0,-1-1 0,3 1 0,-1-1 0,2 1 0,-1-1 0,1 2 0,11-13 0,4-9 0,-17 20 0,-1 1 0,0-2 0,-1 0 0,1 1 0,-2-1 0,-1 0 0,1-15 0,3-15 0,5-31 0,-3 2 0,-4-117 0,-4 165 0,2 14 0,0 1 0,1-1 0,0 0 0,0 0 0,0 1 0,2 0 0,-1 0 0,3-1 0,10-15 0,11-24 0,9-48 0,-29 76 0,0 0 0,0 1 0,1-1 0,2 0 0,14-19 0,-18 31 0,0-1 0,-1-2 0,0 1 0,-1 1 0,1-2 0,-3-1 0,2 2 0,1-18 0,-1-7 0,1-60 0,-3 18 0,0 52 0,3 3 0,13-45 0,-6 30 0,32-79 0,-13 1 0,-30 114 0,0 0 0,-1 0 0,1 1 0,-1-1 0,1 0 0,-1 1 0,1-1 0,-1 2 0,1-3 0,1 3 0,-1-1 0,1-1 0,-2 2 0,2-1 0,-1 1 0,1-1 0,0 0 0,5-1 0,57-11 0,-57 13 0,0 1 0,0-2 0,0 1 0,-1-1 0,1-1 0,0 1 0,0-1 0,-2 0 0,11-6 0,-14 7 0,-1-1 0,1 2 0,0-1 0,0-1 0,0 1 0,-1 1 0,1-1 0,0 1 0,2 1 0,-2-2 0,0 1 0,0 1 0,0 0 0,0-2 0,0 2 0,1 0 0,0 0 0,-1 0 0,0 0 0,1 0 0,-1 2 0,0-2 0,1 1 0,0-1 0,-1 2 0,0-1 0,0 1 0,0-1 0,0 1 0,-1-1 0,1 1 0,5 4 0,-2 2 0,2-2 0,-2 2 0,0 0 0,-1 0 0,1-1 0,-1 1 0,-1 2 0,1-3 0,-2 3 0,3 8 0,8 21 0,-4-12 0,-1-1 0,5 33 0,-12-49 0,1-1 0,1 0 0,-1 1 0,2-2 0,0 1 0,0-1 0,1 0 0,8 10 0,17 30 0,-28-43 0,0-2 0,0 2 0,0-2 0,0 2 0,1-2 0,0 0 0,-1 0 0,2 0 0,0 0 0,-1-1 0,0 1 0,0-1 0,1 1 0,0-2 0,5 2 0,-5-1 0,0-1 0,1 1 0,-1 0 0,-1 1 0,1-2 0,0 2 0,-1 0 0,-1 1 0,2-1 0,0 0 0,-2 0 0,0 2 0,2-2 0,-2 1 0,5 9 0,1 1 0,-1 1 0,1-1 0,2 0 0,0-1 0,0-1 0,15 15 0,13 13 0,-33-32 0,-1 0 0,0 0 0,-1 1 0,0-1 0,-1 1 0,1-1 0,-2 1 0,1 1 0,-1-1 0,-1 0 0,1 1 0,-1 15 0,1-11 0,-1 1 0,1-1 0,9 27 0,-3-24 0,1 0 0,21 30 0,2 2 0,4 31 0,-27-55 0,2-2 0,25 41 0,-23-44 0,-2 1 0,-1-1 0,12 31 0,8 16 0,41 48 0,-55-79 0,-10-19 0,2 2 0,1-2 0,15 24 0,22 60 0,99 126 0,-138-216 0,-3-2 0,1 1 0,0 1 0,4 15 0,17 40 0,54 63 0,-49-56-1365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27:21.446"/>
    </inkml:context>
    <inkml:brush xml:id="br0">
      <inkml:brushProperty name="width" value="0.035" units="cm"/>
      <inkml:brushProperty name="height" value="0.035" units="cm"/>
      <inkml:brushProperty name="color" value="#0066FF"/>
    </inkml:brush>
  </inkml:definitions>
  <inkml:trace contextRef="#ctx0" brushRef="#br0">6 2137 24575,'-2'57'0,"1"-38"0,-1-2 0,2 1 0,0 1 0,2 0 0,-1-1 0,2-1 0,6 20 0,-7-35 0,-2-1 0,2 2 0,-1-1 0,1-1 0,-1 2 0,1-1 0,-1 0 0,2-1 0,-1 1 0,-1-1 0,3 1 0,-3-1 0,1-1 0,1 2 0,-2-1 0,2-1 0,-1 2 0,6-1 0,-7-1 0,2 2 0,0-2 0,-1 2 0,1-1 0,-2-1 0,3 2 0,-3-1 0,2 1 0,-1-1 0,1 1 0,-2-1 0,1 1 0,1 1 0,-1-1 0,-1-1 0,1 2 0,-1-1 0,1 1 0,1 1 0,57 115 0,-48-99 0,-1 0 0,0 2 0,-3 0 0,1-1 0,-3 3 0,0-3 0,7 49 0,-10-55 0,1 1 0,1-1 0,0 0 0,1 1 0,0-1 0,2 1 0,17 24 0,-13-20 0,-1 0 0,15 40 0,23 59 0,-19-56 0,-24-50 0,0-1 0,0-1 0,2 1 0,9 10 0,-8-11 0,0 0 0,-1 1 0,12 23 0,14 46 0,-26-67 0,1-2 0,-1 0 0,3 1 0,-2-2 0,2-1 0,0 1 0,21 15 0,30 32 0,-19-6 0,-34-40 0,-1 1 0,3-1 0,-2-1 0,2 0 0,0 0 0,1-2 0,-1 0 0,1 0 0,18 8 0,13 10 0,-37-23 0,0 1 0,0-2 0,1 2 0,-1-2 0,0 0 0,2 0 0,-2-2 0,0 2 0,2-1 0,-2 0 0,2-2 0,12 3 0,60-2 0,135-5 0,-206 2 0,0-1 0,0 0 0,1 0 0,-1 0 0,0-2 0,-1 0 0,1 1 0,10-10 0,-8 6 0,1 0 0,-1 2 0,1 0 0,21-8 0,-30 14 0,0-1 0,1 1 0,-1-2 0,0 2 0,2 0 0,-2 0 0,0 0 0,2 0 0,-2 0 0,0 2 0,2-2 0,-2 0 0,0 1 0,0 1 0,2-1 0,-2 1 0,0-1 0,0 1 0,0-1 0,0 1 0,3 3 0,2 4 0,0-1 0,-2-1 0,0 3 0,0-1 0,0 0 0,-1 0 0,1 1 0,3 16 0,25 37 0,-13-30 0,22 52 0,-28-55 0,1 1 0,25 37 0,-39-66 0,-1-1 0,-1 1 0,2-1 0,0 1 0,-1 0 0,-1-1 0,2-1 0,-1 2 0,1-1 0,-1 1 0,1-2 0,-1 1 0,1-1 0,-1 2 0,1-2 0,1 1 0,-1-1 0,-1 2 0,2-2 0,-1 0 0,-1-2 0,-1 2 0,2 0 0,-2-1 0,1 1 0,1-2 0,-2 2 0,2 0 0,-2-1 0,1 1 0,-1-2 0,0 1 0,2 1 0,-2-2 0,1 2 0,-1-1 0,0-1 0,0 2 0,2-2 0,-2 1 0,0 1 0,0-2 0,0 1 0,0 1 0,0-2 0,0 1 0,0-1 0,0 2 0,0-1 0,0-1 0,0 1 0,3-33 0,1 1 0,3 1 0,19-62 0,-12 43 0,-5 24 0,2 1 0,18-37 0,-16 38 0,-1 0 0,16-50 0,30-115 0,-22 66 0,-28 93 0,-1 0 0,4-44 0,-8 53 0,2 1 0,10-35 0,7-29 0,-14 40 0,27-145 0,15 11 0,36-79 0,8 47 0,-89 192 0,-2-1 0,0 0 0,0 0 0,-1 0 0,-2 0 0,0 0 0,-5-27 0,2-24 0,3 27 0,-2 23 0,1 3 0,1-1 0,1-1 0,1 2 0,0-1 0,1 1 0,1-1 0,1 1 0,1-1 0,9-23 0,-5 24 0,-3-1 0,1 1 0,8-36 0,11-31 0,-16 59 0,-3 1 0,7-38 0,5-15 0,8-62 0,-22 117 0,-1-1 0,3-31 0,7-39 0,5-19 0,-10 47 0,3 15 0,-8 40 0,-2 2 0,-1-2 0,1 1 0,-2 0 0,2-20 0,-3 7 0,0-23 0,2-2 0,7-51 0,44-78 0,-50 170 0,-2 1 0,3 2 0,-1-3 0,1 1 0,-1 2 0,2-3 0,-2 3 0,2-1 0,-1 0 0,1 1 0,7-7 0,1 2 0,-1-2 0,2 2 0,21-11 0,-25 17 0,1-1 0,-1 1 0,0 0 0,0 2 0,1 1 0,0-2 0,0 2 0,14 2 0,-10-2 0,0 0 0,-1 0 0,25-6 0,89-30 0,-122 38 0,0-2 0,1 1 0,-1 1 0,2-1 0,-2 1 0,0 1 0,0-2 0,-1 2 0,1 1 0,0-1 0,-1 0 0,1 1 0,8 7 0,31 17 0,-39-23 0,-2-2 0,1 1 0,1 1 0,-1 0 0,-1-1 0,1 1 0,0 1 0,-2-1 0,1 1 0,-1 0 0,1 0 0,-1-1 0,0 1 0,-2 2 0,2-2 0,-1 0 0,1 10 0,6 10 0,25 88 0,-26-86 0,-5-19 0,-1 0 0,1-1 0,0 1 0,1-1 0,0 0 0,0 1 0,7 8 0,1-2 0,2 1 0,-1-2 0,28 23 0,4 1 0,-36-25 0,1-1 0,-3 1 0,1-1 0,0 2 0,-2-2 0,0 2 0,0 0 0,4 17 0,25 57 0,38 54 0,-56-108 0,3-3 0,0 0 0,1 0 0,49 50 0,-59-68 0,0 1 0,-2-2 0,-1 2 0,-1 1 0,1-1 0,-2 2 0,0-1 0,0 1 0,5 30 0,-6-38 0,-2 1 0,2-1 0,-1 1 0,1-1 0,0-1 0,1 1 0,0 0 0,0-2 0,0 2 0,0-2 0,2 0 0,9 6 0,-11-7 0,2 1 0,0 0 0,-2 1 0,0-1 0,0 0 0,0 2 0,-1-2 0,1 2 0,-1-1 0,0 1 0,-2 0 0,1 1 0,4 14 0,6 44 0,9 59 0,-23-118 0,2 1 0,1-1 0,-2 0 0,2-1 0,0 1 0,0-2 0,1 2 0,0 0 0,5 6 0,52 63 0,-21-28 0,-34-40 0,2-1 0,-1 1 0,1-1 0,1 0 0,1-2 0,-3 2 0,20 7 0,-21-12 0,-1 2 0,-1-2 0,1 2 0,-1-1 0,1 1 0,0 0 0,-2 1 0,4 3 0,-3-3 0,-1-1 0,1 1 0,1-1 0,-2-1 0,2 1 0,-1 0 0,9 4 0,16 12 0,-26-17 0,2-1 0,-1 0 0,-1 0 0,2 0 0,0 0 0,-1-2 0,1 3 0,0-3 0,1 1 0,-2-1 0,1 1 0,0-1 0,1 1 0,6-2 0,4 1 0,-1 1 0,1-1 0,-1 3 0,0-1 0,-1 1 0,2 1 0,-2 0 0,1 1 0,-1 0 0,0 2 0,20 12 0,-25-14 0,0-1 0,1-1 0,0 1 0,1-2 0,-1 0 0,0 0 0,1-1 0,0-1 0,17 2 0,23 5 0,-13-2 0,1-3 0,1 0 0,0-3 0,41-3 0,17 0 0,-79 3 0,-1 0 0,-1-1 0,2-1 0,-1 0 0,-1-1 0,0-1 0,2-1 0,-2-1 0,0 0 0,31-17 0,-19 7 0,-1 1 0,3 2 0,-2 1 0,2 1 0,2 2 0,38-6 0,-61 13 0,1 4 0,2-2 0,-3 1 0,1 1 0,0 1 0,0-2 0,0 2 0,-1 2 0,1 0 0,-2-1 0,2 1 0,-1-1 0,11 10 0,-13-9 0,0 1 0,-2 0 0,2 1 0,-2-1 0,-2 0 0,3 2 0,-1-2 0,-2 2 0,1-1 0,0 1 0,-2 0 0,1 1 0,-1-1 0,0 1 0,2 13 0,0-10 0,-1 0 0,1 1 0,1-1 0,0 0 0,10 13 0,84 85 0,-95-107 0,-2-2 0,0 2 0,2-1 0,-2 1 0,1-1 0,1-1 0,0 1 0,-2-1 0,1 1 0,1-1 0,0-1 0,-1 2 0,1-2 0,-1 0 0,1 0 0,7 0 0,86-16 0,-63 9 0,-32 7 0,0-2 0,1 2 0,-1-1 0,0 1 0,0-2 0,0 0 0,0 1 0,0 1 0,0-2 0,0-1 0,-1 2 0,1-1 0,-2 1 0,3-2 0,-3 1 0,2-1 0,-1 1 0,-1-1 0,2 0 0,-1 2 0,-1-2 0,1 0 0,0-1 0,-2 1 0,1 0 0,1 0 0,-1-5 0,1-7 0,1-2 0,-3 2 0,1-2 0,-4-25 0,2 30 0,1-1 0,0 1 0,0-1 0,0 1 0,6-22 0,-1 25 0,1 0 0,1-1 0,0 1 0,0 0 0,1 1 0,1 0 0,-1 1 0,1-1 0,1 2 0,-1 0 0,20-11 0,-26 15 0,2 1 0,0-1 0,-1-1 0,-1 1 0,2-1 0,-2 0 0,2 0 0,-2 0 0,0 0 0,0 0 0,0-2 0,0 2 0,0 0 0,3-8 0,-3 3 0,0-1 0,1 1 0,-3-1 0,2 0 0,-1-16 0,4-10 0,0 12 0,0 1 0,4 0 0,-3 1 0,4-1 0,17-26 0,17-38 0,-39 64 0,-2-1 0,1 1 0,-2-1 0,-1 2 0,-1-3 0,-1 3 0,-4-44 0,1-11 0,3 67 0,0 4 0,0 2 0,0-1 0,0-1 0,0 2 0,0-2 0,0 1 0,1 1 0,1-2 0,-2 0 0,1 2 0,1-1 0,2-4 0,24 66 0,-14-31 0,1-4 0,2 2 0,0-4 0,41 43 0,-52-57 0,0 3 0,0-3 0,-1 1 0,1 1 0,-1 1 0,-2-1 0,1 0 0,-1 0 0,0 1 0,4 16 0,16 45 0,-20-67 0,0 1 0,0 0 0,0-2 0,0 1 0,2 0 0,-2-1 0,2 1 0,-1-1 0,9 5 0,17 18 0,-28-21-1365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27:21.447"/>
    </inkml:context>
    <inkml:brush xml:id="br0">
      <inkml:brushProperty name="width" value="0.07938" units="cm"/>
      <inkml:brushProperty name="height" value="0.07938" units="cm"/>
      <inkml:brushProperty name="color" value="#05FB34"/>
    </inkml:brush>
  </inkml:definitions>
  <inkml:trace contextRef="#ctx0" brushRef="#br0">1 3222 24575,'73'2'0,"83"-4"0,-147 1 0,-1-1 0,-1 1 0,1-1 0,0-1 0,-1 0 0,1 0 0,-2 0 0,2-2 0,9-6 0,60-52 0,-9 9 0,-25 26 0,-2-1 0,-1-4 0,59-56 0,-84 69 0,0 0 0,-1-2 0,0 1 0,-1-1 0,-3-1 0,10-24 0,7-10 0,30-32 0,-42 67 0,-2 7 0,-3-2 0,0 0 0,1 0 0,-4 0 0,1 0 0,0-2 0,6-23 0,1-89 0,-13 99 0,-1 27 0,1-1 0,-1 0 0,1 1 0,-1-1 0,2 1 0,-1-1 0,1 2 0,5-9 0,-5 9 0,2-3 0,-2 3 0,-2-2 0,2-1 0,0 1 0,-1 0 0,-1 0 0,2-7 0,4-27 0,0 0 0,3 0 0,16-46 0,-15 58 0,-10 20 0,2 0 0,-1 1 0,3 0 0,-2 0 0,0 1 0,1-1 0,1 0 0,9-10 0,-9 9 0,-2 0 0,1 0 0,-1-1 0,0 1 0,0-1 0,-1 1 0,0-1 0,-1 0 0,1 1 0,-2-1 0,1-10 0,7-44 0,4-20 0,-12 72 0,2 0 0,-1 0 0,1-1 0,-1 1 0,3 0 0,-1 1 0,0-1 0,1 1 0,6-13 0,25-45 0,16-23 0,-46 79 0,-1 0 0,1-1 0,-2-1 0,0 2 0,0 0 0,-1-2 0,-1-19 0,1 19 0,-1-69 0,-1 58 0,0-1 0,7-31 0,-6 49 0,1-1 0,1 1 0,0-1 0,0 1 0,0 0 0,0-1 0,2 1 0,-1 2 0,1-1 0,9-12 0,-3 2 0,0 0 0,-1 0 0,0-1 0,-3 1 0,1-2 0,-2-1 0,7-22 0,-1 4 0,-1-23 0,-11 52 0,1 0 0,-1 0 0,3-1 0,-1 1 0,7-19 0,44-69 0,-35 65 0,2-1 0,4 1 0,28-35 0,-46 61 0,0-3 0,-1 1 0,0 0 0,-1-1 0,6-12 0,-6 11 0,1 1 0,-1 0 0,1-1 0,11-14 0,11-23 0,-25 43 0,-2 1 0,1 0 0,1 0 0,-1-2 0,1 2 0,0 0 0,1 0 0,-2 0 0,1-1 0,1 1 0,0 0 0,-2 2 0,3-2 0,-1 0 0,0 1 0,0 0 0,0-1 0,0 2 0,0-1 0,0 1 0,2-1 0,-2 1 0,0-1 0,0 2 0,2-1 0,2-1 0,217 2 0,-102 2 0,-117-1 0,1-1 0,0 2 0,1-1 0,-3 1 0,2-1 0,-1 2 0,1-1 0,-1 1 0,1 0 0,-1 0 0,-1 0 0,1 0 0,-1 0 0,1 2 0,0-2 0,-2 2 0,1-1 0,0 1 0,-1 0 0,4 7 0,15 14 0,-19-23 0,2-1 0,-2 1 0,1 0 0,0-1 0,0-1 0,-1 1 0,2-1 0,0 1 0,-1-1 0,1 1 0,-2-1 0,1-1 0,1 0 0,0 0 0,-1 2 0,1-4 0,0 2 0,-1 0 0,1 0 0,6-3 0,-8 2 0,1 1 0,1-2 0,0 2 0,-1 0 0,1-1 0,0 1 0,-1 1 0,1-1 0,0 0 0,-1 2 0,-1-1 0,2-1 0,0 2 0,-1-1 0,1 3 0,-2-3 0,1 1 0,4 4 0,-3 0-1365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24T14:43:05.006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1 2 0 0,'0'-1'0'0,"0"26"0"0,0 7 0 0,0 32 0 0,0 105 0 0,0 120 0 0,0-184 0 0,0 48 0 0,0 221 0 0,0 110 0 0,0 1310 0 0,0-1363 0 0,0 648 0 0,0-624 0 0,0-448 0 0,0 37 0 0,0-20 0 0,0-3 0 0,0 14 0 0,0-22 0 0,0-2 0 0,0 69 0 0,0-47 0 0,0-27 0 0,0 0 0 0,0 32 0 0,0-2 0 0,0 49 0 0,0-72 0 0,0-3 0 0,0 0 0 0,0 4 0 0,0 1 0 0,0-5 0 0,0 1 0 0,0-2 0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27:21.448"/>
    </inkml:context>
    <inkml:brush xml:id="br0">
      <inkml:brushProperty name="width" value="0.07938" units="cm"/>
      <inkml:brushProperty name="height" value="0.07938" units="cm"/>
      <inkml:brushProperty name="color" value="#05FB34"/>
    </inkml:brush>
  </inkml:definitions>
  <inkml:trace contextRef="#ctx0" brushRef="#br0">1 3798 24575,'73'1'0,"84"-2"0,-147-1 0,-2 1 0,-1-1 0,1-1 0,0 0 0,0 0 0,0-2 0,-2 2 0,2-2 0,9-7 0,61-63 0,-10 10 0,-24 32 0,-4-1 0,1-4 0,58-68 0,-83 83 0,-1-2 0,0 2 0,-1-4 0,-2 2 0,-1-3 0,9-26 0,7-13 0,30-39 0,-41 80 0,-4 7 0,-1 0 0,-1 1 0,0-3 0,-2-1 0,0 2 0,0-2 0,6-26 0,1-106 0,-13 117 0,-1 29 0,1 2 0,0-1 0,-1 0 0,1 0 0,1 1 0,-2 0 0,2 0 0,5-8 0,-5 7 0,2 1 0,-2 0 0,-1-2 0,1 2 0,0-2 0,-1 2 0,-1-2 0,2-7 0,3-32 0,2 0 0,2 0 0,16-54 0,-15 65 0,-10 29 0,3-3 0,-3 2 0,4-1 0,-2 1 0,0 0 0,2 1 0,-1-1 0,10-12 0,-9 10 0,-2 1 0,2 0 0,-2-1 0,0-1 0,0 2 0,-1-2 0,-1 2 0,1-2 0,-1 0 0,-1 2 0,2-13 0,6-53 0,4-23 0,-12 86 0,2-2 0,-1 1 0,1-1 0,-1 2 0,3-1 0,-1-1 0,0 2 0,2-1 0,4-12 0,27-56 0,15-26 0,-46 93 0,-1-2 0,1 2 0,-2-1 0,0-1 0,0 2 0,-1-2 0,0-24 0,-1 24 0,1-82 0,-2 69 0,0-1 0,6-38 0,-5 58 0,1 1 0,1-2 0,0 2 0,0-1 0,0-1 0,1 4 0,0-3 0,1 1 0,0 0 0,9-12 0,-3 1 0,-1 0 0,1 0 0,-1-1 0,-3 0 0,1-1 0,-2-2 0,7-24 0,-1 1 0,-1-23 0,-11 59 0,2-1 0,-2 1 0,3 0 0,-1 0 0,7-20 0,44-84 0,-35 76 0,3 0 0,2 3 0,30-42 0,-47 69 0,1 0 0,-3-1 0,1-1 0,0 2 0,4-17 0,-4 15 0,-1 0 0,1 0 0,0 0 0,10-19 0,13-24 0,-26 49 0,-2 2 0,1-2 0,1 1 0,-1 1 0,1-2 0,0 2 0,1-2 0,-2 2 0,1 0 0,1 0 0,0-2 0,-1 2 0,1 1 0,0-1 0,0 0 0,0 0 0,0 2 0,0-3 0,0 3 0,0-1 0,2 1 0,-2-1 0,0 1 0,0-1 0,2 1 0,3-1 0,218 2 0,-103 3 0,-119-3 0,3 2 0,-1-1 0,0 1 0,-1-1 0,1 1 0,-1 1 0,1 0 0,-1 0 0,1 0 0,-2 0 0,1 2 0,0-2 0,0 2 0,-1 0 0,1-1 0,-2 1 0,2 1 0,-2-1 0,0 1 0,5 8 0,13 17 0,-17-28 0,0 0 0,-1 1 0,2-3 0,-2 2 0,2 0 0,-2-1 0,2-1 0,-1 1 0,1 0 0,0-1 0,-2 1 0,1-2 0,1 1 0,0-1 0,-1 0 0,1 0 0,0 0 0,-1-1 0,1 1 0,6-3 0,-8 1 0,2 0 0,-1 2 0,1-1 0,0 1 0,-1 0 0,1 0 0,0 0 0,0 1 0,-1-1 0,1 2 0,-2 0 0,2-2 0,-1 3 0,1-2 0,0 1 0,-2 1 0,1-1 0,4 4 0,-3 2-1365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36:31.973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3330 24575,'0'19'0,"2"-2"0,-1 0 0,2 1 0,0-1 0,2 0 0,0 0 0,1 1 0,0-3 0,1 1 0,0 1 0,3-3 0,-1 2 0,1-2 0,1 0 0,0 0 0,0 1 0,15 10 0,-16-13 0,-1 1 0,0 1 0,1-2 0,-2 2 0,0 1 0,-2 0 0,0-1 0,0 2 0,5 22 0,-6-21 0,0-1 0,1 1 0,0 0 0,2-1 0,0-1 0,1 1 0,15 19 0,-19-32 0,-1 1 0,1 0 0,0-1 0,-1 0 0,1-2 0,0 3 0,1-3 0,-1 2 0,9 0 0,31 16 0,-38-14 0,-1 0 0,0 1 0,0 0 0,1-1 0,-3 1 0,3 2 0,-3-2 0,6 10 0,23 28 0,-22-36 0,0-2 0,0 0 0,0 0 0,0 1 0,0-3 0,1 1 0,23 5 0,-9-1 0,28 11 0,-43-13 0,0-3 0,1 1 0,1 0 0,-2-2 0,1 0 0,1-1 0,-1 1 0,16-2 0,68 1 0,91-5 0,-172 0 0,1-1 0,-2 0 0,0-1 0,0 0 0,0-1 0,16-8 0,33-14 0,-49 21 0,2 0 0,-2-1 0,0 0 0,0-1 0,-1-1 0,-1-1 0,1 0 0,-1 0 0,20-25 0,13-12 0,-37 41 0,0-1 0,0 1 0,-1-1 0,0 0 0,-1 0 0,0-1 0,1-1 0,-3 1 0,1-1 0,0 1 0,-1 0 0,6-23 0,-7 26 0,0 0 0,0-1 0,0 1 0,0 0 0,2 0 0,0-1 0,0 3 0,6-9 0,23-31 0,-10 8 0,1 0 0,0 3 0,50-48 0,-45 48 0,-13 12 0,-1-1 0,-2 0 0,0-1 0,19-45 0,19-29 0,15-34 0,-64 121 0,2-1 0,-2 2 0,-1-2 0,1 1 0,-2-1 0,1 0 0,-2 0 0,0-18 0,6-50 0,0 54 0,1-9 0,2-1 0,2 2 0,17-44 0,-22 59 0,1-1 0,-3 0 0,0 0 0,2-34 0,-6 42 0,17-138 0,-12 124 0,0-2 0,2 2 0,1 0 0,20-42 0,15-45 0,-32 70 0,-2 0 0,-1-2 0,-3 0 0,-1-82 0,-2 97 0,0 0 0,1 1 0,1-2 0,3 2 0,0 2 0,19-50 0,-20 64 0,3-7 0,1-1 0,-3-1 0,1 1 0,-1-2 0,-1 1 0,-1 0 0,-1-1 0,1-35 0,-3 34 0,1-1 0,0 2 0,2 0 0,-1-1 0,3 1 0,14-33 0,9-38 0,-9 1 0,-18 68 0,0 2 0,2 0 0,1 0 0,2 1 0,0-1 0,15-30 0,-14 33 0,-1 0 0,-1 2 0,-1-3 0,0 1 0,-1 0 0,3-36 0,-4 30 0,1 0 0,0 0 0,14-32 0,-15 42 0,1-1 0,-2 0 0,0 1 0,2-29 0,8-35 0,1 18 0,-11 46 0,0-1 0,0 0 0,2 1 0,-1 0 0,3 0 0,-1 1 0,2-1 0,-2 1 0,4 0 0,11-17 0,-2 7 0,-9 13 0,-2 0 0,1 2 0,0-2 0,16-11 0,-23 21 0,0-1 0,1 0 0,-2 1 0,1 1 0,1-2 0,-1 1 0,1 1 0,-2-2 0,2 2 0,-1-1 0,1 1 0,-1 0 0,1-2 0,-2 2 0,2 0 0,-1 0 0,1 0 0,0 2 0,-1-2 0,1 0 0,-1 0 0,1 1 0,-2-1 0,2 2 0,-1-2 0,1 1 0,-1 1 0,-1-1 0,2 1 0,1 0 0,10 9 0,1-1 0,-1 0 0,2-2 0,0 1 0,18 5 0,-23-12 0,2 1 0,-1-1 0,1-2 0,-1 0 0,21-2 0,-25 0 0,2 2 0,-3-1 0,1 1 0,0 0 0,0 0 0,0 1 0,0 1 0,-1 0 0,1-1 0,0 1 0,0 1 0,0-2 0,-2 3 0,2 0 0,11 7 0,105 94 0,-117-98 0,3-3 0,-1 1 0,1 0 0,-1-2 0,0 0 0,1 0 0,12 3 0,45 18 0,-62-23 0,-2 3 0,2-3 0,-2 2 0,0 0 0,0 0 0,0 1 0,0-1 0,1 1 0,-1 0 0,-2-1 0,2 1 0,-1 0 0,1 0 0,2 9 0,0-4 0,1 1 0,0 1 0,0-2 0,2 0 0,-1-1 0,0 2 0,3-2 0,15 12 0,19 22 0,-36-32 0,10 10 0,0 2 0,-1 0 0,24 39 0,-24-33 0,2 1 0,42 47 0,19 28 0,-35-1 0,-23-53 0,-22-46 0,0-1 0,2 0 0,-2 0 0,1 0 0,1 0 0,-2 0 0,2 1 0,-1-1 0,1 0 0,-1-2 0,1 3 0,1-1 0,-2-2 0,1 2 0,1-1 0,-1 1 0,1-1 0,-2-1 0,3 2 0,-1-1 0,0-1 0,-2 1 0,3 0 0,-1-2 0,0 1 0,0 1 0,0-2 0,0 1 0,0-1 0,1 2 0,-1-2 0,0 0 0,3 0 0,369 0 0,-167-2 0,-200 2 0,0-1 0,0-1 0,0 1 0,-1-1 0,0 0 0,1 1 0,-1-2 0,0 0 0,1-1 0,-2 0 0,11-6 0,-14 7 0,2 2 0,-2-2 0,0-1 0,2 1 0,-2 0 0,0-2 0,0 2 0,0-1 0,-1 0 0,1 0 0,0 1 0,-1-2 0,-1 0 0,1 1 0,1-1 0,-3 0 0,2 2 0,-1-2 0,1-6 0,-2 8 0,0 0 0,1 1 0,-1-1 0,0 0 0,2 2 0,-2-3 0,2 3 0,-1-2 0,1 1 0,-1-1 0,-1 1 0,2-1 0,-1 2 0,2-1 0,-1-1 0,0 2 0,-1-1 0,2 0 0,-1 1 0,4-2 0,0-2 0,4 0 0,-2 2 0,0 0 0,-1 0 0,3 0 0,10-2 0,4 0 0,-2 2 0,1 2 0,1 1 0,31 1 0,-52-1 0,0 2 0,0-2 0,0 1 0,0 1 0,0-1 0,-1-1 0,1 2 0,0 1 0,0-1 0,-1-1 0,1 1 0,0 1 0,-1-1 0,1 1 0,-2-2 0,1 2 0,0 1 0,1-3 0,-2 2 0,1 0 0,-1 1 0,-1-1 0,2 0 0,0 0 0,-2 0 0,1 0 0,-1 0 0,2 5 0,1 13 0,-2-1 0,1 0 0,-4 29 0,2-29 0,0-13 0,0-1 0,0 0 0,0 0 0,2-1 0,0 1 0,-2 1 0,1-1 0,2 0 0,-1-1 0,1 1 0,-1-1 0,1 1 0,0-1 0,0 1 0,0-1 0,2 0 0,-2-1 0,2 1 0,-1-2 0,1 2 0,0-1 0,-1 0 0,1-1 0,0 0 0,1 0 0,-1 0 0,1 0 0,-1-1 0,10 3 0,65 42 0,-70-41 0,-1 0 0,1 0 0,-1 1 0,0-1 0,2-1 0,0-1 0,0-1 0,0 1 0,0-1 0,0 0 0,22 2 0,-19-5 0,-9 0 0,0 0 0,-2-2 0,2 2 0,-1 2 0,1-2 0,-2 0 0,2 1 0,0-1 0,-1 2 0,-1-1 0,2 1 0,-2-1 0,2 1 0,-2 0 0,2-1 0,-2 2 0,0-1 0,0 1 0,2 0 0,1 3 0,-3-2 0,0-3 0,-1 2 0,1-1 0,0-1 0,0 1 0,-1-1 0,1 1 0,0 0 0,0-1 0,0 1 0,1-2 0,-1 1 0,0-1 0,2 2 0,-2-2 0,0 0 0,0 0 0,0 0 0,0 0 0,7-2 0,-7 2 0,-2-1 0,3 1 0,-3 0 0,2-2 0,-1 1 0,1 1 0,-2-2 0,1 0 0,0 1 0,1 1 0,-2-2 0,1 1 0,-1-1 0,1 1 0,0-2 0,-1 1 0,1 0 0,-1 1 0,1-1 0,-1-1 0,-1 2 0,2-1 0,0-1 0,-2 1 0,1-1 0,-1 2 0,0-3 0,2 3 0,-2-4 0,1-15 0,-1 7 0,0 2 0,0-1 0,2 1 0,1-2 0,-1 2 0,1-1 0,0 1 0,2 0 0,-2 0 0,3 0 0,-1 0 0,7-10 0,56-87 0,-61 97 0,0 0 0,-1-1 0,-1 1 0,-1-2 0,1 1 0,-2-1 0,0 1 0,0-1 0,2-15 0,-3-14 0,-2-65 0,0-22 0,1 121 0,1 1 0,1 0 0,0 0 0,0-1 0,0 1 0,1 0 0,0 0 0,1 1 0,6-8 0,19-38 0,0-1 0,-26 47 0,1-2 0,0-2 0,-1 3 0,-1-1 0,2-2 0,-2 2 0,4-17 0,10-124 0,-16 146 0,-1 0 0,0 2 0,0-3 0,2 1 0,-2 0 0,2 2 0,-1-3 0,-1 1 0,2 2 0,-1-2 0,1 1 0,-1-1 0,1 1 0,0-1 0,-1 2 0,2-1 0,-1-1 0,-1 1 0,3 1 0,-3-1 0,2 1 0,-1-1 0,1 1 0,-2 1 0,3-2 0,-1 0 0,-2 2 0,2-1 0,1 1 0,-1-2 0,-2 2 0,2 0 0,1 0 0,-1 0 0,0 0 0,-2 0 0,3 0 0,-1 0 0,0 2 0,0-2 0,-1 1 0,1-1 0,0 2 0,-2 0 0,2-1 0,-1-1 0,1 2 0,-1-1 0,1 2 0,-2-1 0,3 0 0,-3-1 0,1 1 0,-1 1 0,1-2 0,1 2 0,-3-1 0,2 1 0,-1-1 0,1 1 0,-1 0 0,1 3 0,-1-1 0,1-2 0,1 2 0,-1-2 0,-1 0 0,2 0 0,1 2 0,-3-2 0,2 0 0,0 0 0,0-1 0,1 1 0,-1 0 0,0-1 0,0 1 0,2-2 0,-2 1 0,0 1 0,2-1 0,-2-1 0,2-1 0,-2 2 0,1-1 0,1-1 0,-2 2 0,2-2 0,0 0 0,-2 0 0,8 0 0,36 5 0,-43-2 0,1-2 0,0 1 0,0 1 0,-1 0 0,-1-1 0,2 1 0,-2 0 0,2 0 0,-2 2 0,2-2 0,-2 0 0,0 2 0,0 0 0,-1-2 0,1 1 0,0 1 0,-1 0 0,-1 0 0,2-1 0,-1 1 0,1 6 0,-1-3 0,1 0 0,0-2 0,0 2 0,2-2 0,-2 0 0,2 1 0,-1-1 0,6 6 0,-4-5 0,0 0 0,0 1 0,1 0 0,-3 2 0,1-3 0,0 3 0,0-1 0,2 15 0,26 43 0,43 82 0,-54-110 0,-2 2 0,27 77 0,-2-4 0,-15-6 0,-25-97 0,4 14 0,4 0 0,23 44 0,-14-34 0,31 68 0,-45-79 0,-2-1 0,1 1 0,-4-1 0,3 32 0,2 11 0,3-23 0,0-3 0,3 3 0,2-4 0,35 71 0,-29-63 0,-11-19 0,-1 2 0,-3-2 0,11 56 0,-15-76 0,0 0 0,0-2 0,0 1 0,2-1 0,0 0 0,-1 1 0,1-1 0,0 0 0,1-1 0,-1 1 0,1-1 0,11 7 0,26 26 0,55 84-1365,-90-114-5461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36:31.974"/>
    </inkml:context>
    <inkml:brush xml:id="br0">
      <inkml:brushProperty name="width" value="0.035" units="cm"/>
      <inkml:brushProperty name="height" value="0.035" units="cm"/>
      <inkml:brushProperty name="color" value="#0066FF"/>
    </inkml:brush>
  </inkml:definitions>
  <inkml:trace contextRef="#ctx0" brushRef="#br0">6 2848 24575,'-2'52'0,"1"-40"0,-1 1 0,2 0 0,0 0 0,0 0 0,2 0 0,-2 0 0,3 0 0,-2-2 0,3 2 0,0 0 0,0-2 0,12 24 0,103 109 0,-108-127 0,1 1 0,-1 0 0,11 28 0,14 25 0,-28-53 0,0 1 0,-2-1 0,1 1 0,-2 1 0,-1-1 0,0 0 0,-1 1 0,-2-1 0,1 0 0,-4 33 0,6 41 0,-3-88 0,-1 0 0,0 0 0,2 0 0,0-1 0,-1 1 0,1 0 0,-1 0 0,1 0 0,1 0 0,-1-1 0,1 0 0,-1 0 0,1 1 0,0-2 0,0 1 0,2 1 0,-2-2 0,1 0 0,0 0 0,0 0 0,5 2 0,-1 0 0,0-2 0,2 1 0,-2-1 0,2 0 0,-1-1 0,-1-1 0,2 1 0,0-1 0,-1-1 0,12 0 0,7-1 0,-22-1 0,2 2 0,-1-1 0,-1 1 0,1 0 0,-1 0 0,0 0 0,2 1 0,-1-1 0,-1 2 0,1-1 0,-1 1 0,1 0 0,-1 1 0,1 0 0,-1-1 0,-1 1 0,1 2 0,-1-2 0,2 0 0,2 7 0,117 141 0,-33-57 0,-51-51 0,-34-35 0,0 2 0,0-2 0,0 0 0,2 0 0,-2-2 0,2 1 0,12 7 0,10 2 0,-15-6 0,-3-2 0,2-1 0,0 1 0,0-4 0,23 8 0,-33-11 0,1-1 0,-1 0 0,1 0 0,-1 0 0,1 0 0,-1-1 0,1 1 0,-1-2 0,0 1 0,1-1 0,-1-1 0,-1 1 0,2-1 0,-3 0 0,3-1 0,-2 1 0,1 0 0,5-7 0,4-3 0,-4 1 0,2-3 0,-2 1 0,18-28 0,5-7 0,6-5 0,1-3 0,-6-1 0,49-101 0,-44 91 0,-30 54 0,-2-1 0,0 1 0,11-26 0,66-165 0,-78 187 0,1 1 0,0 0 0,0 1 0,2 0 0,-1 2 0,3-1 0,-1 1 0,0-1 0,2 2 0,0 1 0,0-1 0,1 1 0,1 1 0,30-16 0,-43 25 0,-1 1 0,1 1 0,1-2 0,-1 2 0,-1-2 0,1 2 0,1 0 0,-1-1 0,-1 1 0,2 0 0,-1 0 0,0 0 0,1 0 0,-2 0 0,1 1 0,1-1 0,-1 0 0,0 0 0,1 2 0,-2-2 0,1 2 0,0-2 0,1 1 0,-2 1 0,1-2 0,0 1 0,-1 1 0,1 0 0,-1-1 0,1 1 0,0-1 0,-1 1 0,1 0 0,-2-1 0,2 1 0,-1-1 0,-1 1 0,2 1 0,-2-1 0,1-1 0,-1 1 0,2 1 0,-2-1 0,0 4 0,5 14 0,0-1 0,-2 2 0,0 35 0,-1-33 0,-1-12 0,3 2 0,-3-2 0,2 2 0,2-2 0,6 17 0,-6-15 0,0-2 0,0 2 0,-2-2 0,5 26 0,-6-22 0,-1-2 0,3 1 0,-1 1 0,2-3 0,0 3 0,9 19 0,-9-28 0,-2 1 0,0-1 0,2 0 0,-2 1 0,2-2 0,0 1 0,1-1 0,-1 0 0,0 0 0,2 0 0,-1-1 0,-1 0 0,1-1 0,12 6 0,8 4 0,-18-9 0,0 0 0,0 0 0,0 0 0,0 0 0,16 2 0,-22-6 0,-1 0 0,1 0 0,0 0 0,-1 0 0,1 0 0,-1 0 0,1 0 0,0-2 0,-1 2 0,1 0 0,-1 0 0,1-1 0,0 1 0,-1-2 0,-1 2 0,2-1 0,0 1 0,-1-2 0,1 2 0,-1-2 0,-1 1 0,2 1 0,0-2 0,-2 1 0,1-1 0,-1 0 0,2 2 0,-2-1 0,1-1 0,-1 1 0,2-1 0,-2 0 0,0 1 0,0-1 0,2 1 0,-2-1 0,0-3 0,64-253 0,-59 223 0,-4 0 0,-2-73 0,-2 64 0,4-57 0,2 85 0,1-2 0,1 2 0,11-31 0,8-43 0,-18 63 0,1-1 0,2 1 0,-1 1 0,21-38 0,-1 1 0,-7 11 0,-10 30 0,-1-1 0,-1-1 0,-1 0 0,-1 0 0,-1 0 0,-1-2 0,1-48 0,-7 6 0,-2 49 0,3-2 0,-2 2 0,2-1 0,2-1 0,1 2 0,-2-2 0,4 2 0,0-1 0,6-18 0,-3 12 0,-1 0 0,-1 2 0,-2-2 0,-1-1 0,0 1 0,-3-50 0,2 38 0,1 1 0,10-47 0,4-25 0,17-44 0,-32 135 0,3 0 0,0 0 0,7-20 0,-5 22 0,-1-2 0,-1 0 0,3-27 0,10-108 0,-13 116 0,3 2 0,0-2 0,19-49 0,4-9 0,17-50 0,-30 105 0,3 2 0,0-1 0,29-35 0,12-23 0,-33 59 0,-22 30 0,-1 1 0,1-1 0,-2 2 0,-1-2 0,6-10 0,6-24 0,-13 31 0,2-1 0,0 1 0,0 0 0,0 1 0,12-17 0,9-10 0,-19 27 0,-1 0 0,0 1 0,3-1 0,-1 0 0,17-14 0,115-98 0,-138 119 0,0 1 0,1 0 0,-2 1 0,3-1 0,-1 1 0,-1-1 0,1 0 0,0 1 0,0-1 0,-1 2 0,1-1 0,0 1 0,0-2 0,1 2 0,-1 0 0,0 0 0,0 0 0,-1 0 0,1 0 0,0 0 0,5 2 0,-3-1 0,2 2 0,-2-1 0,-1 1 0,1 0 0,0-1 0,0 1 0,0 2 0,-2-2 0,2 1 0,-2 0 0,5 4 0,2 5 0,-1 0 0,-1 0 0,0 0 0,1 0 0,-3 1 0,0 1 0,7 27 0,-9-33 0,-1-1 0,2 1 0,-2-1 0,2 1 0,-1-1 0,1-1 0,0 1 0,2 0 0,-3-2 0,12 10 0,5 4 0,0-3 0,28 20 0,-24-19 0,-2 0 0,22 24 0,65 82 0,31 30 0,-133-142 0,2-1 0,-2 0 0,-2 2 0,3-2 0,-3 2 0,-1 0 0,1 2 0,4 15 0,29 59 0,-9-30 0,-22-43 0,2 2 0,0-2 0,-1 0 0,25 28 0,11 4 0,50 71 0,-77-80 0,-15-33 0,-1 1 0,1-1 0,0 1 0,0-1 0,2 1 0,-2-3 0,10 12 0,-11-14 0,-2-2 0,1 2 0,1-2 0,-2 1 0,2-1 0,-1 0 0,-1 2 0,2-2 0,-1 0 0,1 0 0,-2 0 0,2 2 0,-1-2 0,1 0 0,0 0 0,-2 0 0,1 0 0,1 0 0,-1 0 0,1-2 0,1 2 0,0-2 0,1 1 0,-1-1 0,0 0 0,0 1 0,-1-1 0,1-1 0,-1 1 0,1 1 0,-1-2 0,2-2 0,33-50 0,-32 44 0,2 1 0,-1 0 0,1 1 0,12-15 0,20-15 0,-19 15 0,1 3 0,36-27 0,15-2 0,-70 48 0,-2 2 0,1-2 0,1 2 0,-2 0 0,2 0 0,-1-1 0,-1 1 0,2 0 0,0 0 0,-1 0 0,-1 0 0,2 0 0,-1 0 0,1 0 0,-2 0 0,2 0 0,-1 0 0,1 0 0,-2 0 0,1 0 0,1 1 0,-2-1 0,2 0 0,-1 2 0,-1-2 0,2 0 0,-1 2 0,-1-2 0,2 1 0,-2-1 0,2 2 0,-1-2 0,-1 1 0,0 1 0,2-2 0,-2 2 0,2-2 0,-2 1 0,1 3 0,31 55 0,-19-35 0,113 149 0,-123-169 0,0 1 0,2 0 0,-2 0 0,2 0 0,0 0 0,-2-2 0,2 2 0,0-2 0,1 0 0,-1 0 0,0 0 0,1 1 0,-1-3 0,2 3 0,6-1 0,1 0 0,2 0 0,0-1 0,0-2 0,20 0 0,-17 0 0,-1 0 0,0 1 0,25 6 0,-24-1 0,-1 2 0,0 0 0,30 21 0,-43-25 0,1 0 0,-1 1 0,0 0 0,0 0 0,0 1 0,6 9 0,-8-9 0,2-1 0,-2 0 0,2 0 0,0 0 0,0-1 0,0 1 0,1 0 0,8 5 0,-9-5 0,2-2 0,-2 2 0,1-1 0,-1 1 0,0 0 0,-1 2 0,9 9 0,20 22 0,-21-25 0,1 2 0,-1-1 0,-1 1 0,0 1 0,-1 0 0,16 34 0,-20-34 0,2 0 0,2 0 0,-2-1 0,3-1 0,-1 1 0,1-1 0,24 23 0,6 11 0,-8-6 0,-18-24 0,-1 0 0,1-1 0,-2 1 0,-2 1 0,0 2 0,-1-1 0,0 1 0,-1 0 0,7 30 0,54 125 0,-54-143 0,2 1 0,-1 0 0,35 43 0,20 38 0,-27-40 0,-1 20 0,-31-70 0,0-1 0,12 43 0,-23-63 0,-2-3 0,0 1 0,2 1 0,-2-1 0,1-1 0,-1 2 0,2-1 0,-2 0 0,1 1 0,1-1 0,0-1 0,-1 1 0,1-1 0,-1 1 0,1 0 0,0-1 0,-1 1 0,1-1 0,-1 1 0,3-2 0,-3 2 0,1-1 0,0-1 0,1 2 0,-2-2 0,1 1 0,1-1 0,-1 0 0,1 2 0,-1-2 0,1 0 0,-2 0 0,1 0 0,5 0 0,-4-2 0,-2 1 0,3 1 0,-3-2 0,2 1 0,-1-1 0,1 0 0,-1 1 0,1-1 0,-1 1 0,-1-1 0,3 0 0,-3 1 0,1-2 0,-1 1 0,1-1 0,0 1 0,-1-1 0,1 1 0,-2-1 0,1 1 0,1-1 0,-2 0 0,0 1 0,2-1 0,-2 0 0,0 1 0,1-1 0,-1-3 0,-3-152 0,0 90 0,6-67 0,2 109 0,0 2 0,1 0 0,2-2 0,16-32 0,10-40 0,-29 85 0,1 0 0,-1-1 0,2 1 0,12-19 0,-13 24 0,1-2 0,-2 0 0,0 2 0,-1-2 0,1-1 0,-2 2 0,1-1 0,-1-1 0,-2 1 0,4-13 0,11-215 0,1 34 0,-17 157 0,-2-43 0,16-149 0,-4 172 0,13-77 0,28-78 0,-49 211 0,-1-2 0,1 0 0,0 2 0,-2-2 0,0 0 0,-4-16 0,3 19 0,-1-1 0,2 0 0,0 1 0,0-1 0,2 0 0,-2 1 0,1-1 0,6-12 0,-7 22 0,0 1 0,0 0 0,0-2 0,1 2 0,-1-2 0,0 2 0,0 0 0,2-1 0,-2 1 0,0 0 0,0-2 0,2 2 0,-2 0 0,0-1 0,1 1 0,-1 0 0,2-2 0,-2 2 0,0 0 0,1 0 0,-1 0 0,2 0 0,-2-2 0,0 2 0,2 0 0,-2 0 0,1 0 0,-1 0 0,2 0 0,-2 0 0,2 0 0,-2 0 0,1 0 0,28 16 0,18 34 0,-29-27 0,-2-1 0,-2 1 0,1 1 0,17 45 0,-31-65 0,3-1 0,-3 0 0,1 0 0,1 1 0,-1-1 0,1-2 0,0 3 0,-1-1 0,1-2 0,0 1 0,0 1 0,1-1 0,-1-1 0,0 1 0,0 0 0,2-1 0,-2 1 0,5 0 0,-1-1 0,-2 2 0,-1-1 0,3 0 0,-2 1 0,0 0 0,-1 0 0,1 0 0,-2 1 0,9 4 0,2 11 0,1 0 0,-2 1 0,12 26 0,11 14 0,-23-41 0,-2 1 0,0 1 0,10 22 0,-14-27 0,1-1 0,0-1 0,1 1 0,19 22 0,-20-28 0,0 1 0,0 0 0,-2 1 0,1-1 0,-1 1 0,1 0 0,-3 0 0,1 2 0,5 18 0,0 3-1365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36:31.975"/>
    </inkml:context>
    <inkml:brush xml:id="br0">
      <inkml:brushProperty name="width" value="0.07938" units="cm"/>
      <inkml:brushProperty name="height" value="0.07938" units="cm"/>
      <inkml:brushProperty name="color" value="#05FB34"/>
    </inkml:brush>
  </inkml:definitions>
  <inkml:trace contextRef="#ctx0" brushRef="#br0">1 4124 24575,'74'2'0,"84"-4"0,-149 1 0,-1-1 0,0-1 0,0 0 0,0 0 0,0 0 0,-1-2 0,0 2 0,1-3 0,9-7 0,61-68 0,-9 10 0,-25 37 0,-3-6 0,0 1 0,59-77 0,-84 91 0,-1-2 0,-1 1 0,1-1 0,-3-1 0,-1-2 0,9-29 0,7-15 0,31-41 0,-42 87 0,-4 8 0,-1-1 0,-1 1 0,1-2 0,-3-1 0,-1 1 0,1-2 0,6-29 0,2-115 0,-14 127 0,-1 33 0,1 2 0,-1-2 0,1 2 0,-1-2 0,3 2 0,-3-2 0,2 2 0,5-10 0,-5 10 0,2 0 0,-2-2 0,-1 0 0,1 2 0,0-2 0,-2 0 0,1 0 0,1-9 0,3-35 0,2 2 0,2-2 0,16-58 0,-15 73 0,-9 27 0,1 1 0,-1 0 0,2-1 0,-1 2 0,1-1 0,0 1 0,1 0 0,9-15 0,-9 13 0,-2-1 0,2 2 0,-2-2 0,0 0 0,0 0 0,-1 0 0,-1 0 0,1 0 0,-1 0 0,-1-1 0,2-10 0,6-60 0,4-24 0,-12 91 0,2 1 0,-1 0 0,1 0 0,0 0 0,1 0 0,0 0 0,0 0 0,2 1 0,4-17 0,27-56 0,16-32 0,-47 103 0,-1-1 0,1 0 0,-2-1 0,0 2 0,0-3 0,-1 3 0,0-29 0,-1 26 0,1-87 0,-2 72 0,0 1 0,6-42 0,-5 63 0,1 0 0,1 0 0,0 2 0,0-2 0,1 0 0,-1 1 0,1 1 0,1-2 0,0 1 0,9-12 0,-3 0 0,0 1 0,0-1 0,-2-2 0,-1 1 0,0-1 0,-2 0 0,7-29 0,-1 3 0,-1-27 0,-11 65 0,2-1 0,-2 2 0,3-1 0,-1 1 0,7-24 0,44-90 0,-34 82 0,1 1 0,4 3 0,29-46 0,-46 74 0,-1 2 0,-1-2 0,-1 1 0,1-1 0,4-18 0,-4 18 0,0-2 0,-1 1 0,1 1 0,11-21 0,12-27 0,-26 54 0,-2 0 0,1 1 0,1-1 0,-1 2 0,1-2 0,-1 0 0,3 2 0,-3-2 0,1 2 0,1-1 0,0 0 0,-1 1 0,1 0 0,0 0 0,0 0 0,0 0 0,0 1 0,0-1 0,1 2 0,-1-3 0,1 3 0,0-1 0,-1 1 0,0-1 0,2 2 0,2-3 0,221 3 0,-104 3 0,-120-3 0,3 2 0,-1-1 0,0 1 0,-1-1 0,1 3 0,-1-1 0,1 0 0,-1 0 0,1 0 0,-1 2 0,-1-2 0,1 2 0,0-1 0,0 1 0,-1 0 0,-1 1 0,2-1 0,-2 1 0,0 0 0,5 10 0,14 17 0,-19-28 0,2-2 0,-2 0 0,2 0 0,-2 0 0,2-1 0,-2 1 0,1-2 0,1 1 0,0 0 0,0-1 0,-2 1 0,1-2 0,1 1 0,0-1 0,0 0 0,-1 0 0,1 0 0,0-1 0,-1 1 0,7-3 0,-8 1 0,2 0 0,0 2 0,0-1 0,-1 1 0,1 0 0,0 0 0,-1 0 0,1 0 0,0 1 0,-1 1 0,0 0 0,0-1 0,1 1 0,0-1 0,-1 1 0,0 1 0,0 0 0,4 3 0,-3 2-1365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36:31.976"/>
    </inkml:context>
    <inkml:brush xml:id="br0">
      <inkml:brushProperty name="width" value="0.07938" units="cm"/>
      <inkml:brushProperty name="height" value="0.07938" units="cm"/>
      <inkml:brushProperty name="color" value="#05FB34"/>
    </inkml:brush>
  </inkml:definitions>
  <inkml:trace contextRef="#ctx0" brushRef="#br0">1 3360 24575,'76'2'0,"86"-4"0,-152 0 0,-2 1 0,0-1 0,0 1 0,0-3 0,0 1 0,0 0 0,-1 0 0,1-2 0,9-6 0,64-55 0,-10 9 0,-26 28 0,-3-1 0,0-4 0,61-60 0,-87 74 0,0-1 0,-2-2 0,1 0 0,-2 1 0,-2-2 0,10-25 0,6-10 0,33-34 0,-44 70 0,-3 7 0,-2-2 0,-1 0 0,1 1 0,-3-1 0,0 0 0,0-1 0,7-25 0,1-92 0,-14 102 0,-1 29 0,1-1 0,-1-1 0,1 2 0,0-1 0,1 1 0,-2-1 0,3 1 0,4-8 0,-5 8 0,2-1 0,-2 1 0,-1-2 0,1 1 0,0-1 0,-1 1 0,-1 0 0,2-7 0,4-29 0,1 0 0,2 0 0,17-48 0,-16 61 0,-9 21 0,1 0 0,-1 0 0,3 1 0,-2-1 0,0 2 0,2-1 0,0-1 0,9-9 0,-9 9 0,-2-1 0,2 1 0,-2-1 0,0 1 0,1-2 0,-3 2 0,1-2 0,-1 1 0,1 1 0,-2-2 0,2-9 0,6-47 0,5-21 0,-13 75 0,1 1 0,1 0 0,-1-2 0,1 2 0,1-1 0,1 1 0,-1 0 0,2 1 0,4-14 0,28-47 0,16-24 0,-48 82 0,0 0 0,0 1 0,-2-3 0,0 2 0,1 0 0,-3-1 0,1-20 0,-1 20 0,1-73 0,-2 61 0,0-2 0,6-31 0,-4 51 0,0-2 0,1 2 0,0-2 0,0 2 0,1 0 0,-1-1 0,2 1 0,-1 1 0,1-1 0,10-11 0,-4 1 0,0 0 0,1 1 0,-3-3 0,-1 3 0,0-3 0,-1-1 0,6-22 0,0 3 0,-2-23 0,-11 53 0,1 0 0,-1 1 0,4-1 0,-3 0 0,9-18 0,45-74 0,-36 68 0,2 0 0,3 1 0,31-37 0,-49 64 0,1-4 0,-2 2 0,-1 0 0,1-1 0,5-14 0,-5 13 0,0 1 0,-1-1 0,1 0 0,11-15 0,13-24 0,-27 44 0,-2 2 0,1 0 0,1 0 0,0-2 0,-1 2 0,1-1 0,1 1 0,-1 0 0,-1 0 0,3 0 0,-1-1 0,-2 3 0,3-2 0,-1-1 0,0 3 0,0-1 0,1-1 0,-1 1 0,0 1 0,0-1 0,2 0 0,-2 1 0,0-1 0,1 2 0,1-1 0,3-1 0,225 2 0,-106 2 0,-122-1 0,2-1 0,-1 2 0,0-1 0,-1 1 0,2 0 0,-2 1 0,1-2 0,-1 3 0,1-1 0,-1 0 0,0 0 0,0 1 0,0-1 0,-1 2 0,1-2 0,-2 2 0,2 0 0,-1-1 0,-1 1 0,5 8 0,14 14 0,-18-23 0,0-3 0,0 2 0,0 1 0,0-3 0,0 1 0,0 0 0,1-1 0,-1 1 0,1-1 0,0 1 0,-2 0 0,2-2 0,0 0 0,0 0 0,0 1 0,-1-2 0,1 1 0,0 0 0,0 0 0,6-4 0,-8 3 0,2 1 0,0-2 0,0 2 0,0 0 0,0-1 0,-1 1 0,1 1 0,0-1 0,0 0 0,0 2 0,-2-1 0,2-1 0,0 2 0,-1 0 0,1 1 0,-2-2 0,2 1 0,3 4 0,-3 1-1365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27:21.44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2990 24575,'2'7'0,"-1"1"0,1-2 0,-1 2 0,2-2 0,0 2 0,1-2 0,-1 1 0,0-1 0,1 0 0,6 8 0,18 39 0,-6-6 0,-18-39 0,1-1 0,-2 1 0,0 0 0,0 0 0,0 1 0,4 11 0,-6-6 0,4-1 0,-2-1 0,2 1 0,-1-1 0,3-1 0,-1 2 0,0-3 0,0 1 0,15 16 0,8 16 0,-6 18 0,-21-53 0,1 0 0,-1-1 0,1 0 0,0 1 0,0-1 0,2 0 0,-2-1 0,6 8 0,8 6 0,2 0 0,25 21 0,-35-32 0,0 0 0,1 1 0,-3 1 0,15 21 0,-17-24 0,0-2 0,-1 2 0,1 0 0,1-2 0,0 2 0,1-2 0,-1 0 0,0-1 0,2 1 0,-2-1 0,2 1 0,0-1 0,9 4 0,-2-1 0,-1 0 0,0 1 0,0 1 0,-1 0 0,-1 1 0,16 16 0,-7-8 0,41 38 0,92 93 0,-149-147 0,-1 0 0,1 0 0,0 0 0,-1 0 0,1-1 0,0 1 0,1-2 0,-1 1 0,1 0 0,-1-1 0,1 1 0,-2-2 0,3 1 0,-3-1 0,9 0 0,93-6 0,-89 4 0,-8 1 0,-1-2 0,1 0 0,1 0 0,-3-2 0,3 2 0,-2-2 0,1-1 0,-1 1 0,0-1 0,-2 1 0,2-3 0,-2 2 0,9-9 0,-7 5 0,1 1 0,1 1 0,-1-1 0,2 3 0,-2-2 0,2 2 0,17-8 0,11-4 0,50-27 0,17-6 0,-100 48 0,5 0 0,0 0 0,0-2 0,-2 0 0,1 1 0,0-3 0,0 3 0,-2-3 0,1 0 0,0 0 0,-1 0 0,0-1 0,0 0 0,7-11 0,136-166 0,-137 165 0,-1-2 0,-1 0 0,-1 0 0,-2 1 0,1-3 0,-2 1 0,-2-1 0,0 1 0,2-25 0,-3 7 0,5-85 0,-8 111 0,0-2 0,1-1 0,1 3 0,1-2 0,6-14 0,3-13 0,19-48 0,-24 70 0,-1 0 0,0 1 0,-2-1 0,6-36 0,4-13 0,-13 57 0,2 0 0,-2 0 0,-2-2 0,2-20 0,-1 2 0,1 1 0,10-37 0,-7 37 0,-2-1 0,1-42 0,-3 65 0,-1-2 0,1 3 0,-1-1 0,2 0 0,1 0 0,0 1 0,-1 0 0,10-14 0,-7 10 0,-1 2 0,1-2 0,-1 0 0,4-22 0,-3 3 0,2 0 0,14-37 0,4-12 0,-6 7 0,16-140 0,-29 184 0,-1 1 0,11-35 0,-8 32 0,41-147 0,-44 159 0,1 1 0,-3-2 0,7-37 0,-9 44 0,2-1 0,-1 1 0,2-1 0,1 0 0,1 2 0,8-17 0,-7 16 0,0-3 0,-2 1 0,0 2 0,5-29 0,23-119 0,-32 155 0,-1 0 0,3 2 0,-1-2 0,0 2 0,0-2 0,0 2 0,2 0 0,-2-1 0,1 1 0,3 0 0,-3 0 0,1 1 0,1 0 0,-1-1 0,1 1 0,0 1 0,1 1 0,0-2 0,0 2 0,-1 0 0,16-5 0,-15 3 0,0 1 0,1-1 0,-2 0 0,0-1 0,0 1 0,0-1 0,8-11 0,21-17 0,2-4 0,-29 31 0,-2-1 0,2 2 0,0-2 0,-1 2 0,3-1 0,10-7 0,3 2 0,-2-2 0,38-31 0,19-15 0,-44 37 0,-26 17 0,0 0 0,1-1 0,-1 3 0,1-2 0,17-5 0,-22 9 0,-1 2 0,0-1 0,1 1 0,0 0 0,-1 0 0,0 0 0,0 0 0,2 0 0,-2 0 0,0 1 0,0-1 0,0 2 0,0-2 0,0 1 0,0 1 0,1-1 0,-1 1 0,0-1 0,0 1 0,0 0 0,5 5 0,-4-4 0,1 1 0,0 0 0,-2 1 0,2 0 0,-2-1 0,1 1 0,-1 0 0,1-1 0,-1 1 0,-2 1 0,6 8 0,0 3 0,17 30 0,29 43 0,-49-83 0,1-3 0,0 2 0,-1-1 0,1 0 0,0 0 0,9 4 0,-10-6 0,1 0 0,0 0 0,-1 0 0,-1 2 0,2-2 0,-2 2 0,0-2 0,0 2 0,1-1 0,-1 1 0,0 0 0,-2-1 0,6 7 0,-4-5 0,0 2 0,2-2 0,-1-1 0,-1 1 0,2 1 0,1-3 0,-1 2 0,0-1 0,1 0 0,0-1 0,8 6 0,34 32 0,50 109 0,-29-53 0,-55-82 0,2 1 0,-2 0 0,-2 0 0,0 2 0,-1-1 0,0 3 0,10 24 0,-11-5 0,-10-34 0,0-1 0,2 1 0,0-1 0,-1 1 0,1-1 0,-1 1 0,1-1 0,1 0 0,0-1 0,0 2 0,-1-1 0,2 0 0,-1-2 0,1 2 0,-1-1 0,1-1 0,7 7 0,0-1 0,-2 2 0,2 0 0,-1 1 0,-1-1 0,-1 2 0,0 1 0,-1-2 0,0 1 0,-1 1 0,5 14 0,23 42 0,-31-61 0,2 0 0,-2 1 0,0-1 0,-1 2 0,1-2 0,0 16 0,9 39 0,4 2 0,-15-57 0,1 2 0,1 0 0,-1 0 0,1-2 0,1 2 0,9 17 0,-7-17 0,-1 1 0,0-1 0,-2 2 0,1-1 0,3 21 0,-6-19 0,4 1 0,-2-1 0,11 24 0,1 19 0,-15-49 0,2 0 0,0-2 0,-1 2 0,2 0 0,-1-1 0,6 11 0,-2-4 0,0 0 0,-1 0 0,-2 0 0,5 23 0,4 11 0,32 94 0,-27-95 0,48 115 0,-54-136 0,-2 1 0,-1 1 0,6 31 0,-11-17 0,-3-39 0,-1 0 0,1 0 0,0 2 0,1-2 0,-1 0 0,0 2 0,2-2 0,-2 0 0,1 2 0,1-2 0,-2 0 0,2 0 0,-1 0 0,1 0 0,1 0 0,-2 1 0,1-1 0,1 0 0,-1 0 0,1-2 0,1 6 0,0-6 0,-1 2 0,0-1 0,0 1 0,0-1 0,0-1 0,0 1 0,0-1 0,2 1 0,-2-1 0,0 1 0,0-2 0,2 2 0,-2-2 0,2 0 0,-2 1 0,0-1 0,2 0 0,2-1 0,-5 1 0,1-2 0,-1 2 0,-1-2 0,2 1 0,-1-1 0,0 1 0,-1-1 0,1 1 0,1-1 0,-2 1 0,1-1 0,-1 0 0,-1 1 0,2-2 0,0 1 0,-1 1 0,1-3 0,-2 3 0,1-1 0,-1-1 0,2 2 0,-2-2 0,0 1 0,1-1 0,-1 1 0,0-1 0,0 2 0,0-2 0,0-2 0,0-17 0,3 2 0,-1 0 0,3-1 0,-1 0 0,3 2 0,-1-1 0,0-1 0,3 3 0,-1-1 0,3 0 0,-2 2 0,21-25 0,18-1 0,-38 36 0,-1 0 0,0-1 0,1-2 0,8-10 0,-10 11 0,0-1 0,0 3 0,-1-3 0,3 3 0,-1-1 0,1 2 0,-1-1 0,0 1 0,2 0 0,0 0 0,0 1 0,0 2 0,0-2 0,0 2 0,1 0 0,-1 0 0,0 1 0,1 1 0,19 1 0,-24-2 0,-1 2 0,-1-1 0,1-1 0,0 0 0,-1 1 0,1-2 0,-1 1 0,1-1 0,-1 0 0,-1 1 0,1-2 0,0 1 0,-1 0 0,1-2 0,7-8 0,32-21 0,-38 31 0,0 0 0,-1-2 0,0 2 0,-1-2 0,1 2 0,0-1 0,-1-1 0,1 0 0,-2 1 0,2-3 0,-2 3 0,0-2 0,0 1 0,0-1 0,0-1 0,2-7 0,-2-1 0,-1-2 0,1 1 0,-3-1 0,0-30 0,-2 18 0,4 15 0,1 0 0,0 0 0,0 1 0,2-1 0,0 2 0,-1-1 0,3 1 0,-1-1 0,2 1 0,-1-1 0,1 2 0,11-13 0,4-9 0,-17 20 0,-1 1 0,0-2 0,-1 0 0,1 1 0,-2-1 0,-1 0 0,1-15 0,3-15 0,5-31 0,-3 2 0,-4-117 0,-4 165 0,2 14 0,0 1 0,1-1 0,0 0 0,0 0 0,0 1 0,2 0 0,-1 0 0,3-1 0,10-15 0,11-24 0,9-48 0,-29 76 0,0 0 0,0 1 0,1-1 0,2 0 0,14-19 0,-18 31 0,0-1 0,-1-2 0,0 1 0,-1 1 0,1-2 0,-3-1 0,2 2 0,1-18 0,-1-7 0,1-60 0,-3 18 0,0 52 0,3 3 0,13-45 0,-6 30 0,32-79 0,-13 1 0,-30 114 0,0 0 0,-1 0 0,1 1 0,-1-1 0,1 0 0,-1 1 0,1-1 0,-1 2 0,1-3 0,1 3 0,-1-1 0,1-1 0,-2 2 0,2-1 0,-1 1 0,1-1 0,0 0 0,5-1 0,57-11 0,-57 13 0,0 1 0,0-2 0,0 1 0,-1-1 0,1-1 0,0 1 0,0-1 0,-2 0 0,11-6 0,-14 7 0,-1-1 0,1 2 0,0-1 0,0-1 0,0 1 0,-1 1 0,1-1 0,0 1 0,2 1 0,-2-2 0,0 1 0,0 1 0,0 0 0,0-2 0,0 2 0,1 0 0,0 0 0,-1 0 0,0 0 0,1 0 0,-1 2 0,0-2 0,1 1 0,0-1 0,-1 2 0,0-1 0,0 1 0,0-1 0,0 1 0,-1-1 0,1 1 0,5 4 0,-2 2 0,2-2 0,-2 2 0,0 0 0,-1 0 0,1-1 0,-1 1 0,-1 2 0,1-3 0,-2 3 0,3 8 0,8 21 0,-4-12 0,-1-1 0,5 33 0,-12-49 0,1-1 0,1 0 0,-1 1 0,2-2 0,0 1 0,0-1 0,1 0 0,8 10 0,17 30 0,-28-43 0,0-2 0,0 2 0,0-2 0,0 2 0,1-2 0,0 0 0,-1 0 0,2 0 0,0 0 0,-1-1 0,0 1 0,0-1 0,1 1 0,0-2 0,5 2 0,-5-1 0,0-1 0,1 1 0,-1 0 0,-1 1 0,1-2 0,0 2 0,-1 0 0,-1 1 0,2-1 0,0 0 0,-2 0 0,0 2 0,2-2 0,-2 1 0,5 9 0,1 1 0,-1 1 0,1-1 0,2 0 0,0-1 0,0-1 0,15 15 0,13 13 0,-33-32 0,-1 0 0,0 0 0,-1 1 0,0-1 0,-1 1 0,1-1 0,-2 1 0,1 1 0,-1-1 0,-1 0 0,1 1 0,-1 15 0,1-11 0,-1 1 0,1-1 0,9 27 0,-3-24 0,1 0 0,21 30 0,2 2 0,4 31 0,-27-55 0,2-2 0,25 41 0,-23-44 0,-2 1 0,-1-1 0,12 31 0,8 16 0,41 48 0,-55-79 0,-10-19 0,2 2 0,1-2 0,15 24 0,22 60 0,99 126 0,-138-216 0,-3-2 0,1 1 0,0 1 0,4 15 0,17 40 0,54 63 0,-49-56-1365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27:21.446"/>
    </inkml:context>
    <inkml:brush xml:id="br0">
      <inkml:brushProperty name="width" value="0.035" units="cm"/>
      <inkml:brushProperty name="height" value="0.035" units="cm"/>
      <inkml:brushProperty name="color" value="#0066FF"/>
    </inkml:brush>
  </inkml:definitions>
  <inkml:trace contextRef="#ctx0" brushRef="#br0">6 2137 24575,'-2'57'0,"1"-38"0,-1-2 0,2 1 0,0 1 0,2 0 0,-1-1 0,2-1 0,6 20 0,-7-35 0,-2-1 0,2 2 0,-1-1 0,1-1 0,-1 2 0,1-1 0,-1 0 0,2-1 0,-1 1 0,-1-1 0,3 1 0,-3-1 0,1-1 0,1 2 0,-2-1 0,2-1 0,-1 2 0,6-1 0,-7-1 0,2 2 0,0-2 0,-1 2 0,1-1 0,-2-1 0,3 2 0,-3-1 0,2 1 0,-1-1 0,1 1 0,-2-1 0,1 1 0,1 1 0,-1-1 0,-1-1 0,1 2 0,-1-1 0,1 1 0,1 1 0,57 115 0,-48-99 0,-1 0 0,0 2 0,-3 0 0,1-1 0,-3 3 0,0-3 0,7 49 0,-10-55 0,1 1 0,1-1 0,0 0 0,1 1 0,0-1 0,2 1 0,17 24 0,-13-20 0,-1 0 0,15 40 0,23 59 0,-19-56 0,-24-50 0,0-1 0,0-1 0,2 1 0,9 10 0,-8-11 0,0 0 0,-1 1 0,12 23 0,14 46 0,-26-67 0,1-2 0,-1 0 0,3 1 0,-2-2 0,2-1 0,0 1 0,21 15 0,30 32 0,-19-6 0,-34-40 0,-1 1 0,3-1 0,-2-1 0,2 0 0,0 0 0,1-2 0,-1 0 0,1 0 0,18 8 0,13 10 0,-37-23 0,0 1 0,0-2 0,1 2 0,-1-2 0,0 0 0,2 0 0,-2-2 0,0 2 0,2-1 0,-2 0 0,2-2 0,12 3 0,60-2 0,135-5 0,-206 2 0,0-1 0,0 0 0,1 0 0,-1 0 0,0-2 0,-1 0 0,1 1 0,10-10 0,-8 6 0,1 0 0,-1 2 0,1 0 0,21-8 0,-30 14 0,0-1 0,1 1 0,-1-2 0,0 2 0,2 0 0,-2 0 0,0 0 0,2 0 0,-2 0 0,0 2 0,2-2 0,-2 0 0,0 1 0,0 1 0,2-1 0,-2 1 0,0-1 0,0 1 0,0-1 0,0 1 0,3 3 0,2 4 0,0-1 0,-2-1 0,0 3 0,0-1 0,0 0 0,-1 0 0,1 1 0,3 16 0,25 37 0,-13-30 0,22 52 0,-28-55 0,1 1 0,25 37 0,-39-66 0,-1-1 0,-1 1 0,2-1 0,0 1 0,-1 0 0,-1-1 0,2-1 0,-1 2 0,1-1 0,-1 1 0,1-2 0,-1 1 0,1-1 0,-1 2 0,1-2 0,1 1 0,-1-1 0,-1 2 0,2-2 0,-1 0 0,-1-2 0,-1 2 0,2 0 0,-2-1 0,1 1 0,1-2 0,-2 2 0,2 0 0,-2-1 0,1 1 0,-1-2 0,0 1 0,2 1 0,-2-2 0,1 2 0,-1-1 0,0-1 0,0 2 0,2-2 0,-2 1 0,0 1 0,0-2 0,0 1 0,0 1 0,0-2 0,0 1 0,0-1 0,0 2 0,0-1 0,0-1 0,0 1 0,3-33 0,1 1 0,3 1 0,19-62 0,-12 43 0,-5 24 0,2 1 0,18-37 0,-16 38 0,-1 0 0,16-50 0,30-115 0,-22 66 0,-28 93 0,-1 0 0,4-44 0,-8 53 0,2 1 0,10-35 0,7-29 0,-14 40 0,27-145 0,15 11 0,36-79 0,8 47 0,-89 192 0,-2-1 0,0 0 0,0 0 0,-1 0 0,-2 0 0,0 0 0,-5-27 0,2-24 0,3 27 0,-2 23 0,1 3 0,1-1 0,1-1 0,1 2 0,0-1 0,1 1 0,1-1 0,1 1 0,1-1 0,9-23 0,-5 24 0,-3-1 0,1 1 0,8-36 0,11-31 0,-16 59 0,-3 1 0,7-38 0,5-15 0,8-62 0,-22 117 0,-1-1 0,3-31 0,7-39 0,5-19 0,-10 47 0,3 15 0,-8 40 0,-2 2 0,-1-2 0,1 1 0,-2 0 0,2-20 0,-3 7 0,0-23 0,2-2 0,7-51 0,44-78 0,-50 170 0,-2 1 0,3 2 0,-1-3 0,1 1 0,-1 2 0,2-3 0,-2 3 0,2-1 0,-1 0 0,1 1 0,7-7 0,1 2 0,-1-2 0,2 2 0,21-11 0,-25 17 0,1-1 0,-1 1 0,0 0 0,0 2 0,1 1 0,0-2 0,0 2 0,14 2 0,-10-2 0,0 0 0,-1 0 0,25-6 0,89-30 0,-122 38 0,0-2 0,1 1 0,-1 1 0,2-1 0,-2 1 0,0 1 0,0-2 0,-1 2 0,1 1 0,0-1 0,-1 0 0,1 1 0,8 7 0,31 17 0,-39-23 0,-2-2 0,1 1 0,1 1 0,-1 0 0,-1-1 0,1 1 0,0 1 0,-2-1 0,1 1 0,-1 0 0,1 0 0,-1-1 0,0 1 0,-2 2 0,2-2 0,-1 0 0,1 10 0,6 10 0,25 88 0,-26-86 0,-5-19 0,-1 0 0,1-1 0,0 1 0,1-1 0,0 0 0,0 1 0,7 8 0,1-2 0,2 1 0,-1-2 0,28 23 0,4 1 0,-36-25 0,1-1 0,-3 1 0,1-1 0,0 2 0,-2-2 0,0 2 0,0 0 0,4 17 0,25 57 0,38 54 0,-56-108 0,3-3 0,0 0 0,1 0 0,49 50 0,-59-68 0,0 1 0,-2-2 0,-1 2 0,-1 1 0,1-1 0,-2 2 0,0-1 0,0 1 0,5 30 0,-6-38 0,-2 1 0,2-1 0,-1 1 0,1-1 0,0-1 0,1 1 0,0 0 0,0-2 0,0 2 0,0-2 0,2 0 0,9 6 0,-11-7 0,2 1 0,0 0 0,-2 1 0,0-1 0,0 0 0,0 2 0,-1-2 0,1 2 0,-1-1 0,0 1 0,-2 0 0,1 1 0,4 14 0,6 44 0,9 59 0,-23-118 0,2 1 0,1-1 0,-2 0 0,2-1 0,0 1 0,0-2 0,1 2 0,0 0 0,5 6 0,52 63 0,-21-28 0,-34-40 0,2-1 0,-1 1 0,1-1 0,1 0 0,1-2 0,-3 2 0,20 7 0,-21-12 0,-1 2 0,-1-2 0,1 2 0,-1-1 0,1 1 0,0 0 0,-2 1 0,4 3 0,-3-3 0,-1-1 0,1 1 0,1-1 0,-2-1 0,2 1 0,-1 0 0,9 4 0,16 12 0,-26-17 0,2-1 0,-1 0 0,-1 0 0,2 0 0,0 0 0,-1-2 0,1 3 0,0-3 0,1 1 0,-2-1 0,1 1 0,0-1 0,1 1 0,6-2 0,4 1 0,-1 1 0,1-1 0,-1 3 0,0-1 0,-1 1 0,2 1 0,-2 0 0,1 1 0,-1 0 0,0 2 0,20 12 0,-25-14 0,0-1 0,1-1 0,0 1 0,1-2 0,-1 0 0,0 0 0,1-1 0,0-1 0,17 2 0,23 5 0,-13-2 0,1-3 0,1 0 0,0-3 0,41-3 0,17 0 0,-79 3 0,-1 0 0,-1-1 0,2-1 0,-1 0 0,-1-1 0,0-1 0,2-1 0,-2-1 0,0 0 0,31-17 0,-19 7 0,-1 1 0,3 2 0,-2 1 0,2 1 0,2 2 0,38-6 0,-61 13 0,1 4 0,2-2 0,-3 1 0,1 1 0,0 1 0,0-2 0,0 2 0,-1 2 0,1 0 0,-2-1 0,2 1 0,-1-1 0,11 10 0,-13-9 0,0 1 0,-2 0 0,2 1 0,-2-1 0,-2 0 0,3 2 0,-1-2 0,-2 2 0,1-1 0,0 1 0,-2 0 0,1 1 0,-1-1 0,0 1 0,2 13 0,0-10 0,-1 0 0,1 1 0,1-1 0,0 0 0,10 13 0,84 85 0,-95-107 0,-2-2 0,0 2 0,2-1 0,-2 1 0,1-1 0,1-1 0,0 1 0,-2-1 0,1 1 0,1-1 0,0-1 0,-1 2 0,1-2 0,-1 0 0,1 0 0,7 0 0,86-16 0,-63 9 0,-32 7 0,0-2 0,1 2 0,-1-1 0,0 1 0,0-2 0,0 0 0,0 1 0,0 1 0,0-2 0,0-1 0,-1 2 0,1-1 0,-2 1 0,3-2 0,-3 1 0,2-1 0,-1 1 0,-1-1 0,2 0 0,-1 2 0,-1-2 0,1 0 0,0-1 0,-2 1 0,1 0 0,1 0 0,-1-5 0,1-7 0,1-2 0,-3 2 0,1-2 0,-4-25 0,2 30 0,1-1 0,0 1 0,0-1 0,0 1 0,6-22 0,-1 25 0,1 0 0,1-1 0,0 1 0,0 0 0,1 1 0,1 0 0,-1 1 0,1-1 0,1 2 0,-1 0 0,20-11 0,-26 15 0,2 1 0,0-1 0,-1-1 0,-1 1 0,2-1 0,-2 0 0,2 0 0,-2 0 0,0 0 0,0 0 0,0-2 0,0 2 0,0 0 0,3-8 0,-3 3 0,0-1 0,1 1 0,-3-1 0,2 0 0,-1-16 0,4-10 0,0 12 0,0 1 0,4 0 0,-3 1 0,4-1 0,17-26 0,17-38 0,-39 64 0,-2-1 0,1 1 0,-2-1 0,-1 2 0,-1-3 0,-1 3 0,-4-44 0,1-11 0,3 67 0,0 4 0,0 2 0,0-1 0,0-1 0,0 2 0,0-2 0,0 1 0,1 1 0,1-2 0,-2 0 0,1 2 0,1-1 0,2-4 0,24 66 0,-14-31 0,1-4 0,2 2 0,0-4 0,41 43 0,-52-57 0,0 3 0,0-3 0,-1 1 0,1 1 0,-1 1 0,-2-1 0,1 0 0,-1 0 0,0 1 0,4 16 0,16 45 0,-20-67 0,0 1 0,0 0 0,0-2 0,0 1 0,2 0 0,-2-1 0,2 1 0,-1-1 0,9 5 0,17 18 0,-28-21-1365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27:21.447"/>
    </inkml:context>
    <inkml:brush xml:id="br0">
      <inkml:brushProperty name="width" value="0.07938" units="cm"/>
      <inkml:brushProperty name="height" value="0.07938" units="cm"/>
      <inkml:brushProperty name="color" value="#05FB34"/>
    </inkml:brush>
  </inkml:definitions>
  <inkml:trace contextRef="#ctx0" brushRef="#br0">1 3222 24575,'73'2'0,"83"-4"0,-147 1 0,-1-1 0,-1 1 0,1-1 0,0-1 0,-1 0 0,1 0 0,-2 0 0,2-2 0,9-6 0,60-52 0,-9 9 0,-25 26 0,-2-1 0,-1-4 0,59-56 0,-84 69 0,0 0 0,-1-2 0,0 1 0,-1-1 0,-3-1 0,10-24 0,7-10 0,30-32 0,-42 67 0,-2 7 0,-3-2 0,0 0 0,1 0 0,-4 0 0,1 0 0,0-2 0,6-23 0,1-89 0,-13 99 0,-1 27 0,1-1 0,-1 0 0,1 1 0,-1-1 0,2 1 0,-1-1 0,1 2 0,5-9 0,-5 9 0,2-3 0,-2 3 0,-2-2 0,2-1 0,0 1 0,-1 0 0,-1 0 0,2-7 0,4-27 0,0 0 0,3 0 0,16-46 0,-15 58 0,-10 20 0,2 0 0,-1 1 0,3 0 0,-2 0 0,0 1 0,1-1 0,1 0 0,9-10 0,-9 9 0,-2 0 0,1 0 0,-1-1 0,0 1 0,0-1 0,-1 1 0,0-1 0,-1 0 0,1 1 0,-2-1 0,1-10 0,7-44 0,4-20 0,-12 72 0,2 0 0,-1 0 0,1-1 0,-1 1 0,3 0 0,-1 1 0,0-1 0,1 1 0,6-13 0,25-45 0,16-23 0,-46 79 0,-1 0 0,1-1 0,-2-1 0,0 2 0,0 0 0,-1-2 0,-1-19 0,1 19 0,-1-69 0,-1 58 0,0-1 0,7-31 0,-6 49 0,1-1 0,1 1 0,0-1 0,0 1 0,0 0 0,0-1 0,2 1 0,-1 2 0,1-1 0,9-12 0,-3 2 0,0 0 0,-1 0 0,0-1 0,-3 1 0,1-2 0,-2-1 0,7-22 0,-1 4 0,-1-23 0,-11 52 0,1 0 0,-1 0 0,3-1 0,-1 1 0,7-19 0,44-69 0,-35 65 0,2-1 0,4 1 0,28-35 0,-46 61 0,0-3 0,-1 1 0,0 0 0,-1-1 0,6-12 0,-6 11 0,1 1 0,-1 0 0,1-1 0,11-14 0,11-23 0,-25 43 0,-2 1 0,1 0 0,1 0 0,-1-2 0,1 2 0,0 0 0,1 0 0,-2 0 0,1-1 0,1 1 0,0 0 0,-2 2 0,3-2 0,-1 0 0,0 1 0,0 0 0,0-1 0,0 2 0,0-1 0,0 1 0,2-1 0,-2 1 0,0-1 0,0 2 0,2-1 0,2-1 0,217 2 0,-102 2 0,-117-1 0,1-1 0,0 2 0,1-1 0,-3 1 0,2-1 0,-1 2 0,1-1 0,-1 1 0,1 0 0,-1 0 0,-1 0 0,1 0 0,-1 0 0,1 2 0,0-2 0,-2 2 0,1-1 0,0 1 0,-1 0 0,4 7 0,15 14 0,-19-23 0,2-1 0,-2 1 0,1 0 0,0-1 0,0-1 0,-1 1 0,2-1 0,0 1 0,-1-1 0,1 1 0,-2-1 0,1-1 0,1 0 0,0 0 0,-1 2 0,1-4 0,0 2 0,-1 0 0,1 0 0,6-3 0,-8 2 0,1 1 0,1-2 0,0 2 0,-1 0 0,1-1 0,0 1 0,-1 1 0,1-1 0,0 0 0,-1 2 0,-1-1 0,2-1 0,0 2 0,-1-1 0,1 3 0,-2-3 0,1 1 0,4 4 0,-3 0-1365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27:21.448"/>
    </inkml:context>
    <inkml:brush xml:id="br0">
      <inkml:brushProperty name="width" value="0.07938" units="cm"/>
      <inkml:brushProperty name="height" value="0.07938" units="cm"/>
      <inkml:brushProperty name="color" value="#05FB34"/>
    </inkml:brush>
  </inkml:definitions>
  <inkml:trace contextRef="#ctx0" brushRef="#br0">1 3798 24575,'73'1'0,"84"-2"0,-147-1 0,-2 1 0,-1-1 0,1-1 0,0 0 0,0 0 0,0-2 0,-2 2 0,2-2 0,9-7 0,61-63 0,-10 10 0,-24 32 0,-4-1 0,1-4 0,58-68 0,-83 83 0,-1-2 0,0 2 0,-1-4 0,-2 2 0,-1-3 0,9-26 0,7-13 0,30-39 0,-41 80 0,-4 7 0,-1 0 0,-1 1 0,0-3 0,-2-1 0,0 2 0,0-2 0,6-26 0,1-106 0,-13 117 0,-1 29 0,1 2 0,0-1 0,-1 0 0,1 0 0,1 1 0,-2 0 0,2 0 0,5-8 0,-5 7 0,2 1 0,-2 0 0,-1-2 0,1 2 0,0-2 0,-1 2 0,-1-2 0,2-7 0,3-32 0,2 0 0,2 0 0,16-54 0,-15 65 0,-10 29 0,3-3 0,-3 2 0,4-1 0,-2 1 0,0 0 0,2 1 0,-1-1 0,10-12 0,-9 10 0,-2 1 0,2 0 0,-2-1 0,0-1 0,0 2 0,-1-2 0,-1 2 0,1-2 0,-1 0 0,-1 2 0,2-13 0,6-53 0,4-23 0,-12 86 0,2-2 0,-1 1 0,1-1 0,-1 2 0,3-1 0,-1-1 0,0 2 0,2-1 0,4-12 0,27-56 0,15-26 0,-46 93 0,-1-2 0,1 2 0,-2-1 0,0-1 0,0 2 0,-1-2 0,0-24 0,-1 24 0,1-82 0,-2 69 0,0-1 0,6-38 0,-5 58 0,1 1 0,1-2 0,0 2 0,0-1 0,0-1 0,1 4 0,0-3 0,1 1 0,0 0 0,9-12 0,-3 1 0,-1 0 0,1 0 0,-1-1 0,-3 0 0,1-1 0,-2-2 0,7-24 0,-1 1 0,-1-23 0,-11 59 0,2-1 0,-2 1 0,3 0 0,-1 0 0,7-20 0,44-84 0,-35 76 0,3 0 0,2 3 0,30-42 0,-47 69 0,1 0 0,-3-1 0,1-1 0,0 2 0,4-17 0,-4 15 0,-1 0 0,1 0 0,0 0 0,10-19 0,13-24 0,-26 49 0,-2 2 0,1-2 0,1 1 0,-1 1 0,1-2 0,0 2 0,1-2 0,-2 2 0,1 0 0,1 0 0,0-2 0,-1 2 0,1 1 0,0-1 0,0 0 0,0 0 0,0 2 0,0-3 0,0 3 0,0-1 0,2 1 0,-2-1 0,0 1 0,0-1 0,2 1 0,3-1 0,218 2 0,-103 3 0,-119-3 0,3 2 0,-1-1 0,0 1 0,-1-1 0,1 1 0,-1 1 0,1 0 0,-1 0 0,1 0 0,-2 0 0,1 2 0,0-2 0,0 2 0,-1 0 0,1-1 0,-2 1 0,2 1 0,-2-1 0,0 1 0,5 8 0,13 17 0,-17-28 0,0 0 0,-1 1 0,2-3 0,-2 2 0,2 0 0,-2-1 0,2-1 0,-1 1 0,1 0 0,0-1 0,-2 1 0,1-2 0,1 1 0,0-1 0,-1 0 0,1 0 0,0 0 0,-1-1 0,1 1 0,6-3 0,-8 1 0,2 0 0,-1 2 0,1-1 0,0 1 0,-1 0 0,1 0 0,0 0 0,0 1 0,-1-1 0,1 2 0,-2 0 0,2-2 0,-1 3 0,1-2 0,0 1 0,-2 1 0,1-1 0,4 4 0,-3 2-1365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36:31.973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3330 24575,'0'19'0,"2"-2"0,-1 0 0,2 1 0,0-1 0,2 0 0,0 0 0,1 1 0,0-3 0,1 1 0,0 1 0,3-3 0,-1 2 0,1-2 0,1 0 0,0 0 0,0 1 0,15 10 0,-16-13 0,-1 1 0,0 1 0,1-2 0,-2 2 0,0 1 0,-2 0 0,0-1 0,0 2 0,5 22 0,-6-21 0,0-1 0,1 1 0,0 0 0,2-1 0,0-1 0,1 1 0,15 19 0,-19-32 0,-1 1 0,1 0 0,0-1 0,-1 0 0,1-2 0,0 3 0,1-3 0,-1 2 0,9 0 0,31 16 0,-38-14 0,-1 0 0,0 1 0,0 0 0,1-1 0,-3 1 0,3 2 0,-3-2 0,6 10 0,23 28 0,-22-36 0,0-2 0,0 0 0,0 0 0,0 1 0,0-3 0,1 1 0,23 5 0,-9-1 0,28 11 0,-43-13 0,0-3 0,1 1 0,1 0 0,-2-2 0,1 0 0,1-1 0,-1 1 0,16-2 0,68 1 0,91-5 0,-172 0 0,1-1 0,-2 0 0,0-1 0,0 0 0,0-1 0,16-8 0,33-14 0,-49 21 0,2 0 0,-2-1 0,0 0 0,0-1 0,-1-1 0,-1-1 0,1 0 0,-1 0 0,20-25 0,13-12 0,-37 41 0,0-1 0,0 1 0,-1-1 0,0 0 0,-1 0 0,0-1 0,1-1 0,-3 1 0,1-1 0,0 1 0,-1 0 0,6-23 0,-7 26 0,0 0 0,0-1 0,0 1 0,0 0 0,2 0 0,0-1 0,0 3 0,6-9 0,23-31 0,-10 8 0,1 0 0,0 3 0,50-48 0,-45 48 0,-13 12 0,-1-1 0,-2 0 0,0-1 0,19-45 0,19-29 0,15-34 0,-64 121 0,2-1 0,-2 2 0,-1-2 0,1 1 0,-2-1 0,1 0 0,-2 0 0,0-18 0,6-50 0,0 54 0,1-9 0,2-1 0,2 2 0,17-44 0,-22 59 0,1-1 0,-3 0 0,0 0 0,2-34 0,-6 42 0,17-138 0,-12 124 0,0-2 0,2 2 0,1 0 0,20-42 0,15-45 0,-32 70 0,-2 0 0,-1-2 0,-3 0 0,-1-82 0,-2 97 0,0 0 0,1 1 0,1-2 0,3 2 0,0 2 0,19-50 0,-20 64 0,3-7 0,1-1 0,-3-1 0,1 1 0,-1-2 0,-1 1 0,-1 0 0,-1-1 0,1-35 0,-3 34 0,1-1 0,0 2 0,2 0 0,-1-1 0,3 1 0,14-33 0,9-38 0,-9 1 0,-18 68 0,0 2 0,2 0 0,1 0 0,2 1 0,0-1 0,15-30 0,-14 33 0,-1 0 0,-1 2 0,-1-3 0,0 1 0,-1 0 0,3-36 0,-4 30 0,1 0 0,0 0 0,14-32 0,-15 42 0,1-1 0,-2 0 0,0 1 0,2-29 0,8-35 0,1 18 0,-11 46 0,0-1 0,0 0 0,2 1 0,-1 0 0,3 0 0,-1 1 0,2-1 0,-2 1 0,4 0 0,11-17 0,-2 7 0,-9 13 0,-2 0 0,1 2 0,0-2 0,16-11 0,-23 21 0,0-1 0,1 0 0,-2 1 0,1 1 0,1-2 0,-1 1 0,1 1 0,-2-2 0,2 2 0,-1-1 0,1 1 0,-1 0 0,1-2 0,-2 2 0,2 0 0,-1 0 0,1 0 0,0 2 0,-1-2 0,1 0 0,-1 0 0,1 1 0,-2-1 0,2 2 0,-1-2 0,1 1 0,-1 1 0,-1-1 0,2 1 0,1 0 0,10 9 0,1-1 0,-1 0 0,2-2 0,0 1 0,18 5 0,-23-12 0,2 1 0,-1-1 0,1-2 0,-1 0 0,21-2 0,-25 0 0,2 2 0,-3-1 0,1 1 0,0 0 0,0 0 0,0 1 0,0 1 0,-1 0 0,1-1 0,0 1 0,0 1 0,0-2 0,-2 3 0,2 0 0,11 7 0,105 94 0,-117-98 0,3-3 0,-1 1 0,1 0 0,-1-2 0,0 0 0,1 0 0,12 3 0,45 18 0,-62-23 0,-2 3 0,2-3 0,-2 2 0,0 0 0,0 0 0,0 1 0,0-1 0,1 1 0,-1 0 0,-2-1 0,2 1 0,-1 0 0,1 0 0,2 9 0,0-4 0,1 1 0,0 1 0,0-2 0,2 0 0,-1-1 0,0 2 0,3-2 0,15 12 0,19 22 0,-36-32 0,10 10 0,0 2 0,-1 0 0,24 39 0,-24-33 0,2 1 0,42 47 0,19 28 0,-35-1 0,-23-53 0,-22-46 0,0-1 0,2 0 0,-2 0 0,1 0 0,1 0 0,-2 0 0,2 1 0,-1-1 0,1 0 0,-1-2 0,1 3 0,1-1 0,-2-2 0,1 2 0,1-1 0,-1 1 0,1-1 0,-2-1 0,3 2 0,-1-1 0,0-1 0,-2 1 0,3 0 0,-1-2 0,0 1 0,0 1 0,0-2 0,0 1 0,0-1 0,1 2 0,-1-2 0,0 0 0,3 0 0,369 0 0,-167-2 0,-200 2 0,0-1 0,0-1 0,0 1 0,-1-1 0,0 0 0,1 1 0,-1-2 0,0 0 0,1-1 0,-2 0 0,11-6 0,-14 7 0,2 2 0,-2-2 0,0-1 0,2 1 0,-2 0 0,0-2 0,0 2 0,0-1 0,-1 0 0,1 0 0,0 1 0,-1-2 0,-1 0 0,1 1 0,1-1 0,-3 0 0,2 2 0,-1-2 0,1-6 0,-2 8 0,0 0 0,1 1 0,-1-1 0,0 0 0,2 2 0,-2-3 0,2 3 0,-1-2 0,1 1 0,-1-1 0,-1 1 0,2-1 0,-1 2 0,2-1 0,-1-1 0,0 2 0,-1-1 0,2 0 0,-1 1 0,4-2 0,0-2 0,4 0 0,-2 2 0,0 0 0,-1 0 0,3 0 0,10-2 0,4 0 0,-2 2 0,1 2 0,1 1 0,31 1 0,-52-1 0,0 2 0,0-2 0,0 1 0,0 1 0,0-1 0,-1-1 0,1 2 0,0 1 0,0-1 0,-1-1 0,1 1 0,0 1 0,-1-1 0,1 1 0,-2-2 0,1 2 0,0 1 0,1-3 0,-2 2 0,1 0 0,-1 1 0,-1-1 0,2 0 0,0 0 0,-2 0 0,1 0 0,-1 0 0,2 5 0,1 13 0,-2-1 0,1 0 0,-4 29 0,2-29 0,0-13 0,0-1 0,0 0 0,0 0 0,2-1 0,0 1 0,-2 1 0,1-1 0,2 0 0,-1-1 0,1 1 0,-1-1 0,1 1 0,0-1 0,0 1 0,0-1 0,2 0 0,-2-1 0,2 1 0,-1-2 0,1 2 0,0-1 0,-1 0 0,1-1 0,0 0 0,1 0 0,-1 0 0,1 0 0,-1-1 0,10 3 0,65 42 0,-70-41 0,-1 0 0,1 0 0,-1 1 0,0-1 0,2-1 0,0-1 0,0-1 0,0 1 0,0-1 0,0 0 0,22 2 0,-19-5 0,-9 0 0,0 0 0,-2-2 0,2 2 0,-1 2 0,1-2 0,-2 0 0,2 1 0,0-1 0,-1 2 0,-1-1 0,2 1 0,-2-1 0,2 1 0,-2 0 0,2-1 0,-2 2 0,0-1 0,0 1 0,2 0 0,1 3 0,-3-2 0,0-3 0,-1 2 0,1-1 0,0-1 0,0 1 0,-1-1 0,1 1 0,0 0 0,0-1 0,0 1 0,1-2 0,-1 1 0,0-1 0,2 2 0,-2-2 0,0 0 0,0 0 0,0 0 0,0 0 0,7-2 0,-7 2 0,-2-1 0,3 1 0,-3 0 0,2-2 0,-1 1 0,1 1 0,-2-2 0,1 0 0,0 1 0,1 1 0,-2-2 0,1 1 0,-1-1 0,1 1 0,0-2 0,-1 1 0,1 0 0,-1 1 0,1-1 0,-1-1 0,-1 2 0,2-1 0,0-1 0,-2 1 0,1-1 0,-1 2 0,0-3 0,2 3 0,-2-4 0,1-15 0,-1 7 0,0 2 0,0-1 0,2 1 0,1-2 0,-1 2 0,1-1 0,0 1 0,2 0 0,-2 0 0,3 0 0,-1 0 0,7-10 0,56-87 0,-61 97 0,0 0 0,-1-1 0,-1 1 0,-1-2 0,1 1 0,-2-1 0,0 1 0,0-1 0,2-15 0,-3-14 0,-2-65 0,0-22 0,1 121 0,1 1 0,1 0 0,0 0 0,0-1 0,0 1 0,1 0 0,0 0 0,1 1 0,6-8 0,19-38 0,0-1 0,-26 47 0,1-2 0,0-2 0,-1 3 0,-1-1 0,2-2 0,-2 2 0,4-17 0,10-124 0,-16 146 0,-1 0 0,0 2 0,0-3 0,2 1 0,-2 0 0,2 2 0,-1-3 0,-1 1 0,2 2 0,-1-2 0,1 1 0,-1-1 0,1 1 0,0-1 0,-1 2 0,2-1 0,-1-1 0,-1 1 0,3 1 0,-3-1 0,2 1 0,-1-1 0,1 1 0,-2 1 0,3-2 0,-1 0 0,-2 2 0,2-1 0,1 1 0,-1-2 0,-2 2 0,2 0 0,1 0 0,-1 0 0,0 0 0,-2 0 0,3 0 0,-1 0 0,0 2 0,0-2 0,-1 1 0,1-1 0,0 2 0,-2 0 0,2-1 0,-1-1 0,1 2 0,-1-1 0,1 2 0,-2-1 0,3 0 0,-3-1 0,1 1 0,-1 1 0,1-2 0,1 2 0,-3-1 0,2 1 0,-1-1 0,1 1 0,-1 0 0,1 3 0,-1-1 0,1-2 0,1 2 0,-1-2 0,-1 0 0,2 0 0,1 2 0,-3-2 0,2 0 0,0 0 0,0-1 0,1 1 0,-1 0 0,0-1 0,0 1 0,2-2 0,-2 1 0,0 1 0,2-1 0,-2-1 0,2-1 0,-2 2 0,1-1 0,1-1 0,-2 2 0,2-2 0,0 0 0,-2 0 0,8 0 0,36 5 0,-43-2 0,1-2 0,0 1 0,0 1 0,-1 0 0,-1-1 0,2 1 0,-2 0 0,2 0 0,-2 2 0,2-2 0,-2 0 0,0 2 0,0 0 0,-1-2 0,1 1 0,0 1 0,-1 0 0,-1 0 0,2-1 0,-1 1 0,1 6 0,-1-3 0,1 0 0,0-2 0,0 2 0,2-2 0,-2 0 0,2 1 0,-1-1 0,6 6 0,-4-5 0,0 0 0,0 1 0,1 0 0,-3 2 0,1-3 0,0 3 0,0-1 0,2 15 0,26 43 0,43 82 0,-54-110 0,-2 2 0,27 77 0,-2-4 0,-15-6 0,-25-97 0,4 14 0,4 0 0,23 44 0,-14-34 0,31 68 0,-45-79 0,-2-1 0,1 1 0,-4-1 0,3 32 0,2 11 0,3-23 0,0-3 0,3 3 0,2-4 0,35 71 0,-29-63 0,-11-19 0,-1 2 0,-3-2 0,11 56 0,-15-76 0,0 0 0,0-2 0,0 1 0,2-1 0,0 0 0,-1 1 0,1-1 0,0 0 0,1-1 0,-1 1 0,1-1 0,11 7 0,26 26 0,55 84-1365,-90-114-5461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24T14:43:12.745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0 63 0 0,'0'-21'0'0,"0"-16"0"0,0 63 0 0,0-35 0 0,0-13 0 0,0 38 0 0,0 12 0 0,0-12 0 0,0 20 0 0,0 717 0 0,0-709 0 0,0 665 0 0,0-10 0 0,0-688 0 0,0 0 0 0,0-1 0 0,0 527 0 0,0-529 0 0,0 47 0 0,0-44 0 0,0 0 0 0,0 52 0 0,0-38 0 0,0-6 0 0,0 6 0 0,0-7 0 0,0 12 0 0,0 24 0 0,0-55 0 0,0 6 0 0,0 6 0 0,0-8 0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36:31.974"/>
    </inkml:context>
    <inkml:brush xml:id="br0">
      <inkml:brushProperty name="width" value="0.035" units="cm"/>
      <inkml:brushProperty name="height" value="0.035" units="cm"/>
      <inkml:brushProperty name="color" value="#0066FF"/>
    </inkml:brush>
  </inkml:definitions>
  <inkml:trace contextRef="#ctx0" brushRef="#br0">6 2848 24575,'-2'52'0,"1"-40"0,-1 1 0,2 0 0,0 0 0,0 0 0,2 0 0,-2 0 0,3 0 0,-2-2 0,3 2 0,0 0 0,0-2 0,12 24 0,103 109 0,-108-127 0,1 1 0,-1 0 0,11 28 0,14 25 0,-28-53 0,0 1 0,-2-1 0,1 1 0,-2 1 0,-1-1 0,0 0 0,-1 1 0,-2-1 0,1 0 0,-4 33 0,6 41 0,-3-88 0,-1 0 0,0 0 0,2 0 0,0-1 0,-1 1 0,1 0 0,-1 0 0,1 0 0,1 0 0,-1-1 0,1 0 0,-1 0 0,1 1 0,0-2 0,0 1 0,2 1 0,-2-2 0,1 0 0,0 0 0,0 0 0,5 2 0,-1 0 0,0-2 0,2 1 0,-2-1 0,2 0 0,-1-1 0,-1-1 0,2 1 0,0-1 0,-1-1 0,12 0 0,7-1 0,-22-1 0,2 2 0,-1-1 0,-1 1 0,1 0 0,-1 0 0,0 0 0,2 1 0,-1-1 0,-1 2 0,1-1 0,-1 1 0,1 0 0,-1 1 0,1 0 0,-1-1 0,-1 1 0,1 2 0,-1-2 0,2 0 0,2 7 0,117 141 0,-33-57 0,-51-51 0,-34-35 0,0 2 0,0-2 0,0 0 0,2 0 0,-2-2 0,2 1 0,12 7 0,10 2 0,-15-6 0,-3-2 0,2-1 0,0 1 0,0-4 0,23 8 0,-33-11 0,1-1 0,-1 0 0,1 0 0,-1 0 0,1 0 0,-1-1 0,1 1 0,-1-2 0,0 1 0,1-1 0,-1-1 0,-1 1 0,2-1 0,-3 0 0,3-1 0,-2 1 0,1 0 0,5-7 0,4-3 0,-4 1 0,2-3 0,-2 1 0,18-28 0,5-7 0,6-5 0,1-3 0,-6-1 0,49-101 0,-44 91 0,-30 54 0,-2-1 0,0 1 0,11-26 0,66-165 0,-78 187 0,1 1 0,0 0 0,0 1 0,2 0 0,-1 2 0,3-1 0,-1 1 0,0-1 0,2 2 0,0 1 0,0-1 0,1 1 0,1 1 0,30-16 0,-43 25 0,-1 1 0,1 1 0,1-2 0,-1 2 0,-1-2 0,1 2 0,1 0 0,-1-1 0,-1 1 0,2 0 0,-1 0 0,0 0 0,1 0 0,-2 0 0,1 1 0,1-1 0,-1 0 0,0 0 0,1 2 0,-2-2 0,1 2 0,0-2 0,1 1 0,-2 1 0,1-2 0,0 1 0,-1 1 0,1 0 0,-1-1 0,1 1 0,0-1 0,-1 1 0,1 0 0,-2-1 0,2 1 0,-1-1 0,-1 1 0,2 1 0,-2-1 0,1-1 0,-1 1 0,2 1 0,-2-1 0,0 4 0,5 14 0,0-1 0,-2 2 0,0 35 0,-1-33 0,-1-12 0,3 2 0,-3-2 0,2 2 0,2-2 0,6 17 0,-6-15 0,0-2 0,0 2 0,-2-2 0,5 26 0,-6-22 0,-1-2 0,3 1 0,-1 1 0,2-3 0,0 3 0,9 19 0,-9-28 0,-2 1 0,0-1 0,2 0 0,-2 1 0,2-2 0,0 1 0,1-1 0,-1 0 0,0 0 0,2 0 0,-1-1 0,-1 0 0,1-1 0,12 6 0,8 4 0,-18-9 0,0 0 0,0 0 0,0 0 0,0 0 0,16 2 0,-22-6 0,-1 0 0,1 0 0,0 0 0,-1 0 0,1 0 0,-1 0 0,1 0 0,0-2 0,-1 2 0,1 0 0,-1 0 0,1-1 0,0 1 0,-1-2 0,-1 2 0,2-1 0,0 1 0,-1-2 0,1 2 0,-1-2 0,-1 1 0,2 1 0,0-2 0,-2 1 0,1-1 0,-1 0 0,2 2 0,-2-1 0,1-1 0,-1 1 0,2-1 0,-2 0 0,0 1 0,0-1 0,2 1 0,-2-1 0,0-3 0,64-253 0,-59 223 0,-4 0 0,-2-73 0,-2 64 0,4-57 0,2 85 0,1-2 0,1 2 0,11-31 0,8-43 0,-18 63 0,1-1 0,2 1 0,-1 1 0,21-38 0,-1 1 0,-7 11 0,-10 30 0,-1-1 0,-1-1 0,-1 0 0,-1 0 0,-1 0 0,-1-2 0,1-48 0,-7 6 0,-2 49 0,3-2 0,-2 2 0,2-1 0,2-1 0,1 2 0,-2-2 0,4 2 0,0-1 0,6-18 0,-3 12 0,-1 0 0,-1 2 0,-2-2 0,-1-1 0,0 1 0,-3-50 0,2 38 0,1 1 0,10-47 0,4-25 0,17-44 0,-32 135 0,3 0 0,0 0 0,7-20 0,-5 22 0,-1-2 0,-1 0 0,3-27 0,10-108 0,-13 116 0,3 2 0,0-2 0,19-49 0,4-9 0,17-50 0,-30 105 0,3 2 0,0-1 0,29-35 0,12-23 0,-33 59 0,-22 30 0,-1 1 0,1-1 0,-2 2 0,-1-2 0,6-10 0,6-24 0,-13 31 0,2-1 0,0 1 0,0 0 0,0 1 0,12-17 0,9-10 0,-19 27 0,-1 0 0,0 1 0,3-1 0,-1 0 0,17-14 0,115-98 0,-138 119 0,0 1 0,1 0 0,-2 1 0,3-1 0,-1 1 0,-1-1 0,1 0 0,0 1 0,0-1 0,-1 2 0,1-1 0,0 1 0,0-2 0,1 2 0,-1 0 0,0 0 0,0 0 0,-1 0 0,1 0 0,0 0 0,5 2 0,-3-1 0,2 2 0,-2-1 0,-1 1 0,1 0 0,0-1 0,0 1 0,0 2 0,-2-2 0,2 1 0,-2 0 0,5 4 0,2 5 0,-1 0 0,-1 0 0,0 0 0,1 0 0,-3 1 0,0 1 0,7 27 0,-9-33 0,-1-1 0,2 1 0,-2-1 0,2 1 0,-1-1 0,1-1 0,0 1 0,2 0 0,-3-2 0,12 10 0,5 4 0,0-3 0,28 20 0,-24-19 0,-2 0 0,22 24 0,65 82 0,31 30 0,-133-142 0,2-1 0,-2 0 0,-2 2 0,3-2 0,-3 2 0,-1 0 0,1 2 0,4 15 0,29 59 0,-9-30 0,-22-43 0,2 2 0,0-2 0,-1 0 0,25 28 0,11 4 0,50 71 0,-77-80 0,-15-33 0,-1 1 0,1-1 0,0 1 0,0-1 0,2 1 0,-2-3 0,10 12 0,-11-14 0,-2-2 0,1 2 0,1-2 0,-2 1 0,2-1 0,-1 0 0,-1 2 0,2-2 0,-1 0 0,1 0 0,-2 0 0,2 2 0,-1-2 0,1 0 0,0 0 0,-2 0 0,1 0 0,1 0 0,-1 0 0,1-2 0,1 2 0,0-2 0,1 1 0,-1-1 0,0 0 0,0 1 0,-1-1 0,1-1 0,-1 1 0,1 1 0,-1-2 0,2-2 0,33-50 0,-32 44 0,2 1 0,-1 0 0,1 1 0,12-15 0,20-15 0,-19 15 0,1 3 0,36-27 0,15-2 0,-70 48 0,-2 2 0,1-2 0,1 2 0,-2 0 0,2 0 0,-1-1 0,-1 1 0,2 0 0,0 0 0,-1 0 0,-1 0 0,2 0 0,-1 0 0,1 0 0,-2 0 0,2 0 0,-1 0 0,1 0 0,-2 0 0,1 0 0,1 1 0,-2-1 0,2 0 0,-1 2 0,-1-2 0,2 0 0,-1 2 0,-1-2 0,2 1 0,-2-1 0,2 2 0,-1-2 0,-1 1 0,0 1 0,2-2 0,-2 2 0,2-2 0,-2 1 0,1 3 0,31 55 0,-19-35 0,113 149 0,-123-169 0,0 1 0,2 0 0,-2 0 0,2 0 0,0 0 0,-2-2 0,2 2 0,0-2 0,1 0 0,-1 0 0,0 0 0,1 1 0,-1-3 0,2 3 0,6-1 0,1 0 0,2 0 0,0-1 0,0-2 0,20 0 0,-17 0 0,-1 0 0,0 1 0,25 6 0,-24-1 0,-1 2 0,0 0 0,30 21 0,-43-25 0,1 0 0,-1 1 0,0 0 0,0 0 0,0 1 0,6 9 0,-8-9 0,2-1 0,-2 0 0,2 0 0,0 0 0,0-1 0,0 1 0,1 0 0,8 5 0,-9-5 0,2-2 0,-2 2 0,1-1 0,-1 1 0,0 0 0,-1 2 0,9 9 0,20 22 0,-21-25 0,1 2 0,-1-1 0,-1 1 0,0 1 0,-1 0 0,16 34 0,-20-34 0,2 0 0,2 0 0,-2-1 0,3-1 0,-1 1 0,1-1 0,24 23 0,6 11 0,-8-6 0,-18-24 0,-1 0 0,1-1 0,-2 1 0,-2 1 0,0 2 0,-1-1 0,0 1 0,-1 0 0,7 30 0,54 125 0,-54-143 0,2 1 0,-1 0 0,35 43 0,20 38 0,-27-40 0,-1 20 0,-31-70 0,0-1 0,12 43 0,-23-63 0,-2-3 0,0 1 0,2 1 0,-2-1 0,1-1 0,-1 2 0,2-1 0,-2 0 0,1 1 0,1-1 0,0-1 0,-1 1 0,1-1 0,-1 1 0,1 0 0,0-1 0,-1 1 0,1-1 0,-1 1 0,3-2 0,-3 2 0,1-1 0,0-1 0,1 2 0,-2-2 0,1 1 0,1-1 0,-1 0 0,1 2 0,-1-2 0,1 0 0,-2 0 0,1 0 0,5 0 0,-4-2 0,-2 1 0,3 1 0,-3-2 0,2 1 0,-1-1 0,1 0 0,-1 1 0,1-1 0,-1 1 0,-1-1 0,3 0 0,-3 1 0,1-2 0,-1 1 0,1-1 0,0 1 0,-1-1 0,1 1 0,-2-1 0,1 1 0,1-1 0,-2 0 0,0 1 0,2-1 0,-2 0 0,0 1 0,1-1 0,-1-3 0,-3-152 0,0 90 0,6-67 0,2 109 0,0 2 0,1 0 0,2-2 0,16-32 0,10-40 0,-29 85 0,1 0 0,-1-1 0,2 1 0,12-19 0,-13 24 0,1-2 0,-2 0 0,0 2 0,-1-2 0,1-1 0,-2 2 0,1-1 0,-1-1 0,-2 1 0,4-13 0,11-215 0,1 34 0,-17 157 0,-2-43 0,16-149 0,-4 172 0,13-77 0,28-78 0,-49 211 0,-1-2 0,1 0 0,0 2 0,-2-2 0,0 0 0,-4-16 0,3 19 0,-1-1 0,2 0 0,0 1 0,0-1 0,2 0 0,-2 1 0,1-1 0,6-12 0,-7 22 0,0 1 0,0 0 0,0-2 0,1 2 0,-1-2 0,0 2 0,0 0 0,2-1 0,-2 1 0,0 0 0,0-2 0,2 2 0,-2 0 0,0-1 0,1 1 0,-1 0 0,2-2 0,-2 2 0,0 0 0,1 0 0,-1 0 0,2 0 0,-2-2 0,0 2 0,2 0 0,-2 0 0,1 0 0,-1 0 0,2 0 0,-2 0 0,2 0 0,-2 0 0,1 0 0,28 16 0,18 34 0,-29-27 0,-2-1 0,-2 1 0,1 1 0,17 45 0,-31-65 0,3-1 0,-3 0 0,1 0 0,1 1 0,-1-1 0,1-2 0,0 3 0,-1-1 0,1-2 0,0 1 0,0 1 0,1-1 0,-1-1 0,0 1 0,0 0 0,2-1 0,-2 1 0,5 0 0,-1-1 0,-2 2 0,-1-1 0,3 0 0,-2 1 0,0 0 0,-1 0 0,1 0 0,-2 1 0,9 4 0,2 11 0,1 0 0,-2 1 0,12 26 0,11 14 0,-23-41 0,-2 1 0,0 1 0,10 22 0,-14-27 0,1-1 0,0-1 0,1 1 0,19 22 0,-20-28 0,0 1 0,0 0 0,-2 1 0,1-1 0,-1 1 0,1 0 0,-3 0 0,1 2 0,5 18 0,0 3-1365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36:31.975"/>
    </inkml:context>
    <inkml:brush xml:id="br0">
      <inkml:brushProperty name="width" value="0.07938" units="cm"/>
      <inkml:brushProperty name="height" value="0.07938" units="cm"/>
      <inkml:brushProperty name="color" value="#05FB34"/>
    </inkml:brush>
  </inkml:definitions>
  <inkml:trace contextRef="#ctx0" brushRef="#br0">1 4124 24575,'74'2'0,"84"-4"0,-149 1 0,-1-1 0,0-1 0,0 0 0,0 0 0,0 0 0,-1-2 0,0 2 0,1-3 0,9-7 0,61-68 0,-9 10 0,-25 37 0,-3-6 0,0 1 0,59-77 0,-84 91 0,-1-2 0,-1 1 0,1-1 0,-3-1 0,-1-2 0,9-29 0,7-15 0,31-41 0,-42 87 0,-4 8 0,-1-1 0,-1 1 0,1-2 0,-3-1 0,-1 1 0,1-2 0,6-29 0,2-115 0,-14 127 0,-1 33 0,1 2 0,-1-2 0,1 2 0,-1-2 0,3 2 0,-3-2 0,2 2 0,5-10 0,-5 10 0,2 0 0,-2-2 0,-1 0 0,1 2 0,0-2 0,-2 0 0,1 0 0,1-9 0,3-35 0,2 2 0,2-2 0,16-58 0,-15 73 0,-9 27 0,1 1 0,-1 0 0,2-1 0,-1 2 0,1-1 0,0 1 0,1 0 0,9-15 0,-9 13 0,-2-1 0,2 2 0,-2-2 0,0 0 0,0 0 0,-1 0 0,-1 0 0,1 0 0,-1 0 0,-1-1 0,2-10 0,6-60 0,4-24 0,-12 91 0,2 1 0,-1 0 0,1 0 0,0 0 0,1 0 0,0 0 0,0 0 0,2 1 0,4-17 0,27-56 0,16-32 0,-47 103 0,-1-1 0,1 0 0,-2-1 0,0 2 0,0-3 0,-1 3 0,0-29 0,-1 26 0,1-87 0,-2 72 0,0 1 0,6-42 0,-5 63 0,1 0 0,1 0 0,0 2 0,0-2 0,1 0 0,-1 1 0,1 1 0,1-2 0,0 1 0,9-12 0,-3 0 0,0 1 0,0-1 0,-2-2 0,-1 1 0,0-1 0,-2 0 0,7-29 0,-1 3 0,-1-27 0,-11 65 0,2-1 0,-2 2 0,3-1 0,-1 1 0,7-24 0,44-90 0,-34 82 0,1 1 0,4 3 0,29-46 0,-46 74 0,-1 2 0,-1-2 0,-1 1 0,1-1 0,4-18 0,-4 18 0,0-2 0,-1 1 0,1 1 0,11-21 0,12-27 0,-26 54 0,-2 0 0,1 1 0,1-1 0,-1 2 0,1-2 0,-1 0 0,3 2 0,-3-2 0,1 2 0,1-1 0,0 0 0,-1 1 0,1 0 0,0 0 0,0 0 0,0 0 0,0 1 0,0-1 0,1 2 0,-1-3 0,1 3 0,0-1 0,-1 1 0,0-1 0,2 2 0,2-3 0,221 3 0,-104 3 0,-120-3 0,3 2 0,-1-1 0,0 1 0,-1-1 0,1 3 0,-1-1 0,1 0 0,-1 0 0,1 0 0,-1 2 0,-1-2 0,1 2 0,0-1 0,0 1 0,-1 0 0,-1 1 0,2-1 0,-2 1 0,0 0 0,5 10 0,14 17 0,-19-28 0,2-2 0,-2 0 0,2 0 0,-2 0 0,2-1 0,-2 1 0,1-2 0,1 1 0,0 0 0,0-1 0,-2 1 0,1-2 0,1 1 0,0-1 0,0 0 0,-1 0 0,1 0 0,0-1 0,-1 1 0,7-3 0,-8 1 0,2 0 0,0 2 0,0-1 0,-1 1 0,1 0 0,0 0 0,-1 0 0,1 0 0,0 1 0,-1 1 0,0 0 0,0-1 0,1 1 0,0-1 0,-1 1 0,0 1 0,0 0 0,4 3 0,-3 2-1365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36:31.976"/>
    </inkml:context>
    <inkml:brush xml:id="br0">
      <inkml:brushProperty name="width" value="0.07938" units="cm"/>
      <inkml:brushProperty name="height" value="0.07938" units="cm"/>
      <inkml:brushProperty name="color" value="#05FB34"/>
    </inkml:brush>
  </inkml:definitions>
  <inkml:trace contextRef="#ctx0" brushRef="#br0">1 3360 24575,'76'2'0,"86"-4"0,-152 0 0,-2 1 0,0-1 0,0 1 0,0-3 0,0 1 0,0 0 0,-1 0 0,1-2 0,9-6 0,64-55 0,-10 9 0,-26 28 0,-3-1 0,0-4 0,61-60 0,-87 74 0,0-1 0,-2-2 0,1 0 0,-2 1 0,-2-2 0,10-25 0,6-10 0,33-34 0,-44 70 0,-3 7 0,-2-2 0,-1 0 0,1 1 0,-3-1 0,0 0 0,0-1 0,7-25 0,1-92 0,-14 102 0,-1 29 0,1-1 0,-1-1 0,1 2 0,0-1 0,1 1 0,-2-1 0,3 1 0,4-8 0,-5 8 0,2-1 0,-2 1 0,-1-2 0,1 1 0,0-1 0,-1 1 0,-1 0 0,2-7 0,4-29 0,1 0 0,2 0 0,17-48 0,-16 61 0,-9 21 0,1 0 0,-1 0 0,3 1 0,-2-1 0,0 2 0,2-1 0,0-1 0,9-9 0,-9 9 0,-2-1 0,2 1 0,-2-1 0,0 1 0,1-2 0,-3 2 0,1-2 0,-1 1 0,1 1 0,-2-2 0,2-9 0,6-47 0,5-21 0,-13 75 0,1 1 0,1 0 0,-1-2 0,1 2 0,1-1 0,1 1 0,-1 0 0,2 1 0,4-14 0,28-47 0,16-24 0,-48 82 0,0 0 0,0 1 0,-2-3 0,0 2 0,1 0 0,-3-1 0,1-20 0,-1 20 0,1-73 0,-2 61 0,0-2 0,6-31 0,-4 51 0,0-2 0,1 2 0,0-2 0,0 2 0,1 0 0,-1-1 0,2 1 0,-1 1 0,1-1 0,10-11 0,-4 1 0,0 0 0,1 1 0,-3-3 0,-1 3 0,0-3 0,-1-1 0,6-22 0,0 3 0,-2-23 0,-11 53 0,1 0 0,-1 1 0,4-1 0,-3 0 0,9-18 0,45-74 0,-36 68 0,2 0 0,3 1 0,31-37 0,-49 64 0,1-4 0,-2 2 0,-1 0 0,1-1 0,5-14 0,-5 13 0,0 1 0,-1-1 0,1 0 0,11-15 0,13-24 0,-27 44 0,-2 2 0,1 0 0,1 0 0,0-2 0,-1 2 0,1-1 0,1 1 0,-1 0 0,-1 0 0,3 0 0,-1-1 0,-2 3 0,3-2 0,-1-1 0,0 3 0,0-1 0,1-1 0,-1 1 0,0 1 0,0-1 0,2 0 0,-2 1 0,0-1 0,1 2 0,1-1 0,3-1 0,225 2 0,-106 2 0,-122-1 0,2-1 0,-1 2 0,0-1 0,-1 1 0,2 0 0,-2 1 0,1-2 0,-1 3 0,1-1 0,-1 0 0,0 0 0,0 1 0,0-1 0,-1 2 0,1-2 0,-2 2 0,2 0 0,-1-1 0,-1 1 0,5 8 0,14 14 0,-18-23 0,0-3 0,0 2 0,0 1 0,0-3 0,0 1 0,0 0 0,1-1 0,-1 1 0,1-1 0,0 1 0,-2 0 0,2-2 0,0 0 0,0 0 0,0 1 0,-1-2 0,1 1 0,0 0 0,0 0 0,6-4 0,-8 3 0,2 1 0,0-2 0,0 2 0,0 0 0,0-1 0,-1 1 0,1 1 0,0-1 0,0 0 0,0 2 0,-2-1 0,2-1 0,0 2 0,-1 0 0,1 1 0,-2-2 0,2 1 0,3 4 0,-3 1-1365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24T14:43:26.897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23 1 0 0,'-14'0'0'0,"6"0"0"0,222 0 0 0,763 0 0 0,-340 0 0 0,-7 0 0 0,-210 0 0 0,-415 0 0 0,3193 0 0 0,-2951 0 0 0,-104 0 0 0,-107 0 0 0,8 0 0 0,27 0 0 0,33 0 0 0,-80 0 0 0,28 0 0 0,-15 0 0 0,12 0 0 0,-40 0 0 0,86 0 0 0,-39 0 0 0,-47 0 0 0,-2 0 0 0,34 0 0 0,-9 0 0 0,17 0 0 0,-1 0 0 0,0 0 0 0,-16 0 0 0,109 0 0 0,-89 0 0 0,-22 0 0 0,-19 0 0 0,0 0 0 0,0 0 0 0,0 0 0 0,-1 0 0 0,1 0 0 0,0 0 0 0,1 0 0 0,41 0 0 0,32 0 0 0,-7 0 0 0,-71 0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24T14:43:38.032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0 62 0 0,'0'-8'0'0,"0"-25"0"0,0 17 0 0,0 12 0 0,0 10 0 0,0 0 0 0,0 27 0 0,0-16 0 0,0-44 0 0,0 70 0 0,0 40 0 0,0 99 0 0,0 104 0 0,0 2103 0 0,0 59 0 0,0-2439 0 0,0 18 0 0,0 83 0 0,0-34 0 0,0-34 0 0,0 8 0 0,0 9 0 0,0-46 0 0,0 5 0 0,0-3 0 0,0 1 0 0,0-2 0 0,0 0 0 0,0 43 0 0,0-23 0 0,0 8 0 0,0-12 0 0,0-24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25T12:33:01.793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16 1 0 0,'-9'0'0'0,"3"0"0"0,156 0 0 0,532 0 0 0,-237 0 0 0,-5 0 0 0,-146 0 0 0,-291 0 0 0,2232 0 0 0,-2063 0 0 0,-72 0 0 0,-74 0 0 0,4 0 0 0,20 0 0 0,23 0 0 0,-57 0 0 0,21 0 0 0,-12 0 0 0,10 0 0 0,-29 0 0 0,60 0 0 0,-26 0 0 0,-34 0 0 0,-1 0 0 0,23 0 0 0,-5 0 0 0,11 0 0 0,-1 0 0 0,1 0 0 0,-12 0 0 0,77 0 0 0,-63 0 0 0,-15 0 0 0,-13 0 0 0,0 0 0 0,-1 0 0 0,1 0 0 0,-1 0 0 0,1 0 0 0,-1 0 0 0,2 0 0 0,28 0 0 0,22 0 0 0,-4 0 0 0,-51 0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25T12:34:16.079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18 2 0 0,'-11'0'0'0,"5"0"0"0,171 0 0 0,591 0 0 0,-263 0 0 0,-6 0 0 0,-162 0 0 0,-322 0 0 0,2470 0 0 0,-2282 0 0 0,-80 0 0 0,-83 0 0 0,6 0 0 0,21 0 0 0,25 0 0 0,-61 0 0 0,21 0 0 0,-11 0 0 0,8 0 0 0,-30 0 0 0,67 0 0 0,-31 0 0 0,-36 0 0 0,-1 0 0 0,25 0 0 0,-6 0 0 0,13 0 0 0,-1 0 0 0,0 0 0 0,-12 0 0 0,84 0 0 0,-69 0 0 0,-17 0 0 0,-14 0 0 0,-1 0 0 0,1 0 0 0,-1 0 0 0,0 0 0 0,1 0 0 0,-1 0 0 0,1 0 0 0,32 0 0 0,25 0 0 0,-6 0 0 0,-54 0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25T12:35:26.168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18 3 0 0,'-11'0'0'0,"5"0"0"0,171 0 0 0,591 0 0 0,-263 0 0 0,-6 0 0 0,-162 0 0 0,-322 0 0 0,2470 0 0 0,-2282 0 0 0,-80 0 0 0,-83 0 0 0,6 0 0 0,21 0 0 0,25 0 0 0,-61 0 0 0,21 0 0 0,-11 0 0 0,8 0 0 0,-30 0 0 0,67 0 0 0,-31 0 0 0,-36 0 0 0,-1 0 0 0,25 0 0 0,-6 0 0 0,13 0 0 0,-1 0 0 0,0 0 0 0,-12 0 0 0,84 0 0 0,-69 0 0 0,-17 0 0 0,-14 0 0 0,-1 0 0 0,1 0 0 0,-1 0 0 0,0 0 0 0,1 0 0 0,-1 0 0 0,1 0 0 0,32 0 0 0,25 0 0 0,-6 0 0 0,-54 0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3T11:27:21.44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2990 24575,'2'7'0,"-1"1"0,1-2 0,-1 2 0,2-2 0,0 2 0,1-2 0,-1 1 0,0-1 0,1 0 0,6 8 0,18 39 0,-6-6 0,-18-39 0,1-1 0,-2 1 0,0 0 0,0 0 0,0 1 0,4 11 0,-6-6 0,4-1 0,-2-1 0,2 1 0,-1-1 0,3-1 0,-1 2 0,0-3 0,0 1 0,15 16 0,8 16 0,-6 18 0,-21-53 0,1 0 0,-1-1 0,1 0 0,0 1 0,0-1 0,2 0 0,-2-1 0,6 8 0,8 6 0,2 0 0,25 21 0,-35-32 0,0 0 0,1 1 0,-3 1 0,15 21 0,-17-24 0,0-2 0,-1 2 0,1 0 0,1-2 0,0 2 0,1-2 0,-1 0 0,0-1 0,2 1 0,-2-1 0,2 1 0,0-1 0,9 4 0,-2-1 0,-1 0 0,0 1 0,0 1 0,-1 0 0,-1 1 0,16 16 0,-7-8 0,41 38 0,92 93 0,-149-147 0,-1 0 0,1 0 0,0 0 0,-1 0 0,1-1 0,0 1 0,1-2 0,-1 1 0,1 0 0,-1-1 0,1 1 0,-2-2 0,3 1 0,-3-1 0,9 0 0,93-6 0,-89 4 0,-8 1 0,-1-2 0,1 0 0,1 0 0,-3-2 0,3 2 0,-2-2 0,1-1 0,-1 1 0,0-1 0,-2 1 0,2-3 0,-2 2 0,9-9 0,-7 5 0,1 1 0,1 1 0,-1-1 0,2 3 0,-2-2 0,2 2 0,17-8 0,11-4 0,50-27 0,17-6 0,-100 48 0,5 0 0,0 0 0,0-2 0,-2 0 0,1 1 0,0-3 0,0 3 0,-2-3 0,1 0 0,0 0 0,-1 0 0,0-1 0,0 0 0,7-11 0,136-166 0,-137 165 0,-1-2 0,-1 0 0,-1 0 0,-2 1 0,1-3 0,-2 1 0,-2-1 0,0 1 0,2-25 0,-3 7 0,5-85 0,-8 111 0,0-2 0,1-1 0,1 3 0,1-2 0,6-14 0,3-13 0,19-48 0,-24 70 0,-1 0 0,0 1 0,-2-1 0,6-36 0,4-13 0,-13 57 0,2 0 0,-2 0 0,-2-2 0,2-20 0,-1 2 0,1 1 0,10-37 0,-7 37 0,-2-1 0,1-42 0,-3 65 0,-1-2 0,1 3 0,-1-1 0,2 0 0,1 0 0,0 1 0,-1 0 0,10-14 0,-7 10 0,-1 2 0,1-2 0,-1 0 0,4-22 0,-3 3 0,2 0 0,14-37 0,4-12 0,-6 7 0,16-140 0,-29 184 0,-1 1 0,11-35 0,-8 32 0,41-147 0,-44 159 0,1 1 0,-3-2 0,7-37 0,-9 44 0,2-1 0,-1 1 0,2-1 0,1 0 0,1 2 0,8-17 0,-7 16 0,0-3 0,-2 1 0,0 2 0,5-29 0,23-119 0,-32 155 0,-1 0 0,3 2 0,-1-2 0,0 2 0,0-2 0,0 2 0,2 0 0,-2-1 0,1 1 0,3 0 0,-3 0 0,1 1 0,1 0 0,-1-1 0,1 1 0,0 1 0,1 1 0,0-2 0,0 2 0,-1 0 0,16-5 0,-15 3 0,0 1 0,1-1 0,-2 0 0,0-1 0,0 1 0,0-1 0,8-11 0,21-17 0,2-4 0,-29 31 0,-2-1 0,2 2 0,0-2 0,-1 2 0,3-1 0,10-7 0,3 2 0,-2-2 0,38-31 0,19-15 0,-44 37 0,-26 17 0,0 0 0,1-1 0,-1 3 0,1-2 0,17-5 0,-22 9 0,-1 2 0,0-1 0,1 1 0,0 0 0,-1 0 0,0 0 0,0 0 0,2 0 0,-2 0 0,0 1 0,0-1 0,0 2 0,0-2 0,0 1 0,0 1 0,1-1 0,-1 1 0,0-1 0,0 1 0,0 0 0,5 5 0,-4-4 0,1 1 0,0 0 0,-2 1 0,2 0 0,-2-1 0,1 1 0,-1 0 0,1-1 0,-1 1 0,-2 1 0,6 8 0,0 3 0,17 30 0,29 43 0,-49-83 0,1-3 0,0 2 0,-1-1 0,1 0 0,0 0 0,9 4 0,-10-6 0,1 0 0,0 0 0,-1 0 0,-1 2 0,2-2 0,-2 2 0,0-2 0,0 2 0,1-1 0,-1 1 0,0 0 0,-2-1 0,6 7 0,-4-5 0,0 2 0,2-2 0,-1-1 0,-1 1 0,2 1 0,1-3 0,-1 2 0,0-1 0,1 0 0,0-1 0,8 6 0,34 32 0,50 109 0,-29-53 0,-55-82 0,2 1 0,-2 0 0,-2 0 0,0 2 0,-1-1 0,0 3 0,10 24 0,-11-5 0,-10-34 0,0-1 0,2 1 0,0-1 0,-1 1 0,1-1 0,-1 1 0,1-1 0,1 0 0,0-1 0,0 2 0,-1-1 0,2 0 0,-1-2 0,1 2 0,-1-1 0,1-1 0,7 7 0,0-1 0,-2 2 0,2 0 0,-1 1 0,-1-1 0,-1 2 0,0 1 0,-1-2 0,0 1 0,-1 1 0,5 14 0,23 42 0,-31-61 0,2 0 0,-2 1 0,0-1 0,-1 2 0,1-2 0,0 16 0,9 39 0,4 2 0,-15-57 0,1 2 0,1 0 0,-1 0 0,1-2 0,1 2 0,9 17 0,-7-17 0,-1 1 0,0-1 0,-2 2 0,1-1 0,3 21 0,-6-19 0,4 1 0,-2-1 0,11 24 0,1 19 0,-15-49 0,2 0 0,0-2 0,-1 2 0,2 0 0,-1-1 0,6 11 0,-2-4 0,0 0 0,-1 0 0,-2 0 0,5 23 0,4 11 0,32 94 0,-27-95 0,48 115 0,-54-136 0,-2 1 0,-1 1 0,6 31 0,-11-17 0,-3-39 0,-1 0 0,1 0 0,0 2 0,1-2 0,-1 0 0,0 2 0,2-2 0,-2 0 0,1 2 0,1-2 0,-2 0 0,2 0 0,-1 0 0,1 0 0,1 0 0,-2 1 0,1-1 0,1 0 0,-1 0 0,1-2 0,1 6 0,0-6 0,-1 2 0,0-1 0,0 1 0,0-1 0,0-1 0,0 1 0,0-1 0,2 1 0,-2-1 0,0 1 0,0-2 0,2 2 0,-2-2 0,2 0 0,-2 1 0,0-1 0,2 0 0,2-1 0,-5 1 0,1-2 0,-1 2 0,-1-2 0,2 1 0,-1-1 0,0 1 0,-1-1 0,1 1 0,1-1 0,-2 1 0,1-1 0,-1 0 0,-1 1 0,2-2 0,0 1 0,-1 1 0,1-3 0,-2 3 0,1-1 0,-1-1 0,2 2 0,-2-2 0,0 1 0,1-1 0,-1 1 0,0-1 0,0 2 0,0-2 0,0-2 0,0-17 0,3 2 0,-1 0 0,3-1 0,-1 0 0,3 2 0,-1-1 0,0-1 0,3 3 0,-1-1 0,3 0 0,-2 2 0,21-25 0,18-1 0,-38 36 0,-1 0 0,0-1 0,1-2 0,8-10 0,-10 11 0,0-1 0,0 3 0,-1-3 0,3 3 0,-1-1 0,1 2 0,-1-1 0,0 1 0,2 0 0,0 0 0,0 1 0,0 2 0,0-2 0,0 2 0,1 0 0,-1 0 0,0 1 0,1 1 0,19 1 0,-24-2 0,-1 2 0,-1-1 0,1-1 0,0 0 0,-1 1 0,1-2 0,-1 1 0,1-1 0,-1 0 0,-1 1 0,1-2 0,0 1 0,-1 0 0,1-2 0,7-8 0,32-21 0,-38 31 0,0 0 0,-1-2 0,0 2 0,-1-2 0,1 2 0,0-1 0,-1-1 0,1 0 0,-2 1 0,2-3 0,-2 3 0,0-2 0,0 1 0,0-1 0,0-1 0,2-7 0,-2-1 0,-1-2 0,1 1 0,-3-1 0,0-30 0,-2 18 0,4 15 0,1 0 0,0 0 0,0 1 0,2-1 0,0 2 0,-1-1 0,3 1 0,-1-1 0,2 1 0,-1-1 0,1 2 0,11-13 0,4-9 0,-17 20 0,-1 1 0,0-2 0,-1 0 0,1 1 0,-2-1 0,-1 0 0,1-15 0,3-15 0,5-31 0,-3 2 0,-4-117 0,-4 165 0,2 14 0,0 1 0,1-1 0,0 0 0,0 0 0,0 1 0,2 0 0,-1 0 0,3-1 0,10-15 0,11-24 0,9-48 0,-29 76 0,0 0 0,0 1 0,1-1 0,2 0 0,14-19 0,-18 31 0,0-1 0,-1-2 0,0 1 0,-1 1 0,1-2 0,-3-1 0,2 2 0,1-18 0,-1-7 0,1-60 0,-3 18 0,0 52 0,3 3 0,13-45 0,-6 30 0,32-79 0,-13 1 0,-30 114 0,0 0 0,-1 0 0,1 1 0,-1-1 0,1 0 0,-1 1 0,1-1 0,-1 2 0,1-3 0,1 3 0,-1-1 0,1-1 0,-2 2 0,2-1 0,-1 1 0,1-1 0,0 0 0,5-1 0,57-11 0,-57 13 0,0 1 0,0-2 0,0 1 0,-1-1 0,1-1 0,0 1 0,0-1 0,-2 0 0,11-6 0,-14 7 0,-1-1 0,1 2 0,0-1 0,0-1 0,0 1 0,-1 1 0,1-1 0,0 1 0,2 1 0,-2-2 0,0 1 0,0 1 0,0 0 0,0-2 0,0 2 0,1 0 0,0 0 0,-1 0 0,0 0 0,1 0 0,-1 2 0,0-2 0,1 1 0,0-1 0,-1 2 0,0-1 0,0 1 0,0-1 0,0 1 0,-1-1 0,1 1 0,5 4 0,-2 2 0,2-2 0,-2 2 0,0 0 0,-1 0 0,1-1 0,-1 1 0,-1 2 0,1-3 0,-2 3 0,3 8 0,8 21 0,-4-12 0,-1-1 0,5 33 0,-12-49 0,1-1 0,1 0 0,-1 1 0,2-2 0,0 1 0,0-1 0,1 0 0,8 10 0,17 30 0,-28-43 0,0-2 0,0 2 0,0-2 0,0 2 0,1-2 0,0 0 0,-1 0 0,2 0 0,0 0 0,-1-1 0,0 1 0,0-1 0,1 1 0,0-2 0,5 2 0,-5-1 0,0-1 0,1 1 0,-1 0 0,-1 1 0,1-2 0,0 2 0,-1 0 0,-1 1 0,2-1 0,0 0 0,-2 0 0,0 2 0,2-2 0,-2 1 0,5 9 0,1 1 0,-1 1 0,1-1 0,2 0 0,0-1 0,0-1 0,15 15 0,13 13 0,-33-32 0,-1 0 0,0 0 0,-1 1 0,0-1 0,-1 1 0,1-1 0,-2 1 0,1 1 0,-1-1 0,-1 0 0,1 1 0,-1 15 0,1-11 0,-1 1 0,1-1 0,9 27 0,-3-24 0,1 0 0,21 30 0,2 2 0,4 31 0,-27-55 0,2-2 0,25 41 0,-23-44 0,-2 1 0,-1-1 0,12 31 0,8 16 0,41 48 0,-55-79 0,-10-19 0,2 2 0,1-2 0,15 24 0,22 60 0,99 126 0,-138-216 0,-3-2 0,1 1 0,0 1 0,4 15 0,17 40 0,54 63 0,-49-56-1365</inkml:trace>
</inkml:ink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30.png>
</file>

<file path=ppt/media/image131.png>
</file>

<file path=ppt/media/image14.png>
</file>

<file path=ppt/media/image140.png>
</file>

<file path=ppt/media/image141.png>
</file>

<file path=ppt/media/image15.png>
</file>

<file path=ppt/media/image150.png>
</file>

<file path=ppt/media/image151.png>
</file>

<file path=ppt/media/image16.png>
</file>

<file path=ppt/media/image160.png>
</file>

<file path=ppt/media/image161.png>
</file>

<file path=ppt/media/image17.png>
</file>

<file path=ppt/media/image18.png>
</file>

<file path=ppt/media/image180.png>
</file>

<file path=ppt/media/image19.png>
</file>

<file path=ppt/media/image190.png>
</file>

<file path=ppt/media/image2.png>
</file>

<file path=ppt/media/image20.jpg>
</file>

<file path=ppt/media/image200.png>
</file>

<file path=ppt/media/image21.jpg>
</file>

<file path=ppt/media/image21.png>
</file>

<file path=ppt/media/image22.png>
</file>

<file path=ppt/media/image220.png>
</file>

<file path=ppt/media/image23.png>
</file>

<file path=ppt/media/image230.png>
</file>

<file path=ppt/media/image24.png>
</file>

<file path=ppt/media/image240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290.png>
</file>

<file path=ppt/media/image3.png>
</file>

<file path=ppt/media/image30.png>
</file>

<file path=ppt/media/image31.png>
</file>

<file path=ppt/media/image32.png>
</file>

<file path=ppt/media/image320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590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A364A9-741F-493D-97DF-0D681CC13140}" type="datetimeFigureOut">
              <a:rPr lang="de-CH" smtClean="0"/>
              <a:t>25.05.2024</a:t>
            </a:fld>
            <a:endParaRPr lang="de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3BE44-1761-4FC4-AA2C-D3ADF632705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35853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https://ethz.zoom.us/s/65787172490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3BE44-1761-4FC4-AA2C-D3ADF6327054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58024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https://ethz.zoom.us/s/65787172490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3BE44-1761-4FC4-AA2C-D3ADF6327054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09041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 userDrawn="1"/>
        </p:nvSpPr>
        <p:spPr>
          <a:xfrm>
            <a:off x="547923" y="5152114"/>
            <a:ext cx="4800533" cy="288147"/>
          </a:xfrm>
          <a:prstGeom prst="rect">
            <a:avLst/>
          </a:prstGeom>
          <a:noFill/>
        </p:spPr>
        <p:txBody>
          <a:bodyPr wrap="square" lIns="57600" tIns="36000" rIns="57600" bIns="36000" rtlCol="0">
            <a:spAutoFit/>
          </a:bodyPr>
          <a:lstStyle/>
          <a:p>
            <a:r>
              <a:rPr lang="de-CH" sz="1400" u="sng">
                <a:solidFill>
                  <a:schemeClr val="tx1">
                    <a:lumMod val="65000"/>
                    <a:lumOff val="35000"/>
                  </a:schemeClr>
                </a:solidFill>
                <a:latin typeface="DIN Light" panose="02020500000000000000"/>
              </a:rPr>
              <a:t>http://</a:t>
            </a:r>
            <a:r>
              <a:rPr lang="de-CH" sz="1400" u="sng" err="1">
                <a:solidFill>
                  <a:schemeClr val="tx1">
                    <a:lumMod val="65000"/>
                    <a:lumOff val="35000"/>
                  </a:schemeClr>
                </a:solidFill>
                <a:latin typeface="DIN Light" panose="02020500000000000000"/>
              </a:rPr>
              <a:t>www.relab.ethz.ch</a:t>
            </a:r>
            <a:endParaRPr lang="en-US" sz="1400" u="sng">
              <a:solidFill>
                <a:schemeClr val="tx1">
                  <a:lumMod val="65000"/>
                  <a:lumOff val="35000"/>
                </a:schemeClr>
              </a:solidFill>
              <a:latin typeface="DIN Light" panose="02020500000000000000"/>
            </a:endParaRPr>
          </a:p>
        </p:txBody>
      </p:sp>
      <p:sp>
        <p:nvSpPr>
          <p:cNvPr id="24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546998" y="3667184"/>
            <a:ext cx="4991681" cy="944353"/>
          </a:xfrm>
          <a:prstGeom prst="rect">
            <a:avLst/>
          </a:prstGeom>
        </p:spPr>
        <p:txBody>
          <a:bodyPr lIns="57600" tIns="0" rIns="57600" bIns="36000"/>
          <a:lstStyle>
            <a:lvl1pPr marL="0" indent="0">
              <a:buNone/>
              <a:defRPr sz="1600" b="0" baseline="0">
                <a:latin typeface="DIN Light" panose="02020500000000000000"/>
              </a:defRPr>
            </a:lvl1pPr>
          </a:lstStyle>
          <a:p>
            <a:pPr lvl="0"/>
            <a:r>
              <a:rPr lang="de-CH"/>
              <a:t>Supervisor 1 Name</a:t>
            </a:r>
            <a:br>
              <a:rPr lang="de-CH"/>
            </a:br>
            <a:r>
              <a:rPr lang="de-CH"/>
              <a:t>Supervisor 2 Name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1" y="332656"/>
            <a:ext cx="12192000" cy="2160240"/>
          </a:xfrm>
          <a:prstGeom prst="rect">
            <a:avLst/>
          </a:prstGeom>
          <a:solidFill>
            <a:srgbClr val="D7D7D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5360" y="332656"/>
            <a:ext cx="11521280" cy="1674184"/>
          </a:xfrm>
          <a:prstGeom prst="rect">
            <a:avLst/>
          </a:prstGeom>
        </p:spPr>
        <p:txBody>
          <a:bodyPr lIns="36000" tIns="36000" rIns="36000" bIns="36000" anchor="ctr"/>
          <a:lstStyle>
            <a:lvl1pPr algn="l">
              <a:defRPr lang="de-CH" sz="3600" b="1" kern="1200" baseline="0" dirty="0">
                <a:solidFill>
                  <a:srgbClr val="3D9BFF"/>
                </a:solidFill>
                <a:latin typeface="DIN-Medium" pitchFamily="2" charset="0"/>
                <a:ea typeface="+mn-ea"/>
                <a:cs typeface="+mn-cs"/>
              </a:defRPr>
            </a:lvl1pPr>
          </a:lstStyle>
          <a:p>
            <a:r>
              <a:rPr lang="en-US"/>
              <a:t>Presentation Title (max 2 lines)</a:t>
            </a:r>
            <a:endParaRPr lang="de-CH"/>
          </a:p>
        </p:txBody>
      </p:sp>
      <p:sp>
        <p:nvSpPr>
          <p:cNvPr id="8" name="Rectangle 7"/>
          <p:cNvSpPr/>
          <p:nvPr userDrawn="1"/>
        </p:nvSpPr>
        <p:spPr>
          <a:xfrm>
            <a:off x="0" y="6165304"/>
            <a:ext cx="12192339" cy="504056"/>
          </a:xfrm>
          <a:prstGeom prst="rect">
            <a:avLst/>
          </a:prstGeom>
          <a:solidFill>
            <a:srgbClr val="D7D7D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80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768076" y="2852939"/>
            <a:ext cx="4992621" cy="29533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431372" y="1979121"/>
            <a:ext cx="11329259" cy="3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80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2" hasCustomPrompt="1"/>
          </p:nvPr>
        </p:nvSpPr>
        <p:spPr>
          <a:xfrm>
            <a:off x="547923" y="3279903"/>
            <a:ext cx="4991681" cy="360040"/>
          </a:xfrm>
          <a:prstGeom prst="rect">
            <a:avLst/>
          </a:prstGeom>
        </p:spPr>
        <p:txBody>
          <a:bodyPr lIns="57600" tIns="36000" rIns="57600" bIns="0"/>
          <a:lstStyle>
            <a:lvl1pPr marL="0" indent="0">
              <a:buNone/>
              <a:defRPr sz="1600" b="1">
                <a:latin typeface="DIN Light" panose="02020500000000000000"/>
              </a:defRPr>
            </a:lvl1pPr>
          </a:lstStyle>
          <a:p>
            <a:pPr lvl="0"/>
            <a:r>
              <a:rPr lang="de-CH"/>
              <a:t>Student Name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334435" y="1979124"/>
            <a:ext cx="11523133" cy="513775"/>
          </a:xfrm>
          <a:prstGeom prst="rect">
            <a:avLst/>
          </a:prstGeom>
        </p:spPr>
        <p:txBody>
          <a:bodyPr lIns="57600" tIns="36000" rIns="57600" bIns="36000" anchor="ctr" anchorCtr="0"/>
          <a:lstStyle>
            <a:lvl1pPr marL="0" indent="0">
              <a:buNone/>
              <a:defRPr sz="2000" baseline="0">
                <a:solidFill>
                  <a:srgbClr val="3D9BFF"/>
                </a:solidFill>
                <a:latin typeface="DIN Light" panose="02020500000000000000"/>
              </a:defRPr>
            </a:lvl1pPr>
          </a:lstStyle>
          <a:p>
            <a:pPr lvl="0"/>
            <a:r>
              <a:rPr lang="en-US" err="1"/>
              <a:t>Dept</a:t>
            </a:r>
            <a:r>
              <a:rPr lang="en-US"/>
              <a:t> Project Type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768076" y="6165304"/>
            <a:ext cx="5088499" cy="504056"/>
          </a:xfrm>
          <a:prstGeom prst="rect">
            <a:avLst/>
          </a:prstGeom>
        </p:spPr>
        <p:txBody>
          <a:bodyPr lIns="57600" tIns="36000" rIns="57600" bIns="36000" anchor="ctr"/>
          <a:lstStyle>
            <a:lvl1pPr marL="0" indent="0" algn="r">
              <a:buNone/>
              <a:defRPr sz="1400" baseline="0">
                <a:latin typeface="DIN Light" panose="02020500000000000000"/>
              </a:defRPr>
            </a:lvl1pPr>
          </a:lstStyle>
          <a:p>
            <a:pPr lvl="0"/>
            <a:r>
              <a:rPr lang="en-US" dirty="0"/>
              <a:t>ETH Zürich, Switzerland | 25 May 2024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6" hasCustomPrompt="1"/>
          </p:nvPr>
        </p:nvSpPr>
        <p:spPr>
          <a:xfrm>
            <a:off x="547923" y="4864082"/>
            <a:ext cx="4992621" cy="352257"/>
          </a:xfrm>
          <a:prstGeom prst="rect">
            <a:avLst/>
          </a:prstGeom>
        </p:spPr>
        <p:txBody>
          <a:bodyPr lIns="57600" tIns="36000" rIns="57600" bIns="36000" anchor="ctr"/>
          <a:lstStyle>
            <a:lvl1pPr marL="0" indent="0">
              <a:buNone/>
              <a:defRPr sz="1400" u="sng" baseline="0">
                <a:solidFill>
                  <a:schemeClr val="tx1">
                    <a:lumMod val="65000"/>
                    <a:lumOff val="35000"/>
                  </a:schemeClr>
                </a:solidFill>
                <a:latin typeface="DIN Light" panose="02020500000000000000"/>
              </a:defRPr>
            </a:lvl1pPr>
          </a:lstStyle>
          <a:p>
            <a:pPr lvl="0"/>
            <a:r>
              <a:rPr lang="de-CH"/>
              <a:t>myemail@email.com</a:t>
            </a:r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B611E9C-0891-4BA8-937B-B0716D89420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3266" y="6215008"/>
            <a:ext cx="2490096" cy="40464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15B9609-99C4-4E43-8738-4E799DF26BF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72" y="6192545"/>
            <a:ext cx="2008542" cy="449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738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852" y="0"/>
            <a:ext cx="12192000" cy="980728"/>
          </a:xfrm>
          <a:prstGeom prst="rect">
            <a:avLst/>
          </a:prstGeom>
          <a:solidFill>
            <a:srgbClr val="D7D7D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800">
              <a:latin typeface="DIN Light" panose="0202050000000000000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360" y="0"/>
            <a:ext cx="11521280" cy="980728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lang="de-CH" sz="3600" b="1" kern="1200" dirty="0">
                <a:solidFill>
                  <a:srgbClr val="3D9BFF"/>
                </a:solidFill>
                <a:latin typeface="DIN-Medium" pitchFamily="2" charset="0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10" name="Date Placeholder 2"/>
          <p:cNvSpPr txBox="1">
            <a:spLocks/>
          </p:cNvSpPr>
          <p:nvPr userDrawn="1"/>
        </p:nvSpPr>
        <p:spPr>
          <a:xfrm>
            <a:off x="335360" y="6529293"/>
            <a:ext cx="1920213" cy="218808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50000"/>
                    <a:lumOff val="50000"/>
                  </a:schemeClr>
                </a:solidFill>
                <a:latin typeface="DIN Light" panose="02020500000000000000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000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25. May 2024</a:t>
            </a:r>
          </a:p>
          <a:p>
            <a:endParaRPr lang="en-GB" sz="1000" noProof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2B3E1B-2E32-17C7-8D79-E05E21ABEC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877810" y="6530685"/>
            <a:ext cx="1978830" cy="252012"/>
          </a:xfrm>
          <a:prstGeom prst="rect">
            <a:avLst/>
          </a:prstGeom>
        </p:spPr>
        <p:txBody>
          <a:bodyPr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DIN Light" panose="02020500000000000000" pitchFamily="18" charset="0"/>
              </a:defRPr>
            </a:lvl1pPr>
          </a:lstStyle>
          <a:p>
            <a:r>
              <a:rPr lang="en-GB" dirty="0"/>
              <a:t>Denis Buckingham|  </a:t>
            </a:r>
            <a:fld id="{7F8CEB07-FDFF-48C8-BF82-B7487B8D5D3F}" type="slidenum">
              <a:rPr lang="de-CH" smtClean="0"/>
              <a:pPr/>
              <a:t>‹#›</a:t>
            </a:fld>
            <a:endParaRPr lang="de-CH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F7FA9BF-6FA1-3952-B39A-E290B4337C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41839" y="310645"/>
            <a:ext cx="2158825" cy="359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965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3044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3192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0" r:id="rId2"/>
    <p:sldLayoutId id="2147483652" r:id="rId3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30.png"/><Relationship Id="rId18" Type="http://schemas.openxmlformats.org/officeDocument/2006/relationships/image" Target="../media/image32.png"/><Relationship Id="rId3" Type="http://schemas.openxmlformats.org/officeDocument/2006/relationships/diagramLayout" Target="../diagrams/layout8.xml"/><Relationship Id="rId7" Type="http://schemas.openxmlformats.org/officeDocument/2006/relationships/image" Target="../media/image18.png"/><Relationship Id="rId12" Type="http://schemas.microsoft.com/office/2007/relationships/hdphoto" Target="../media/hdphoto7.wdp"/><Relationship Id="rId17" Type="http://schemas.openxmlformats.org/officeDocument/2006/relationships/customXml" Target="../ink/ink7.xml"/><Relationship Id="rId2" Type="http://schemas.openxmlformats.org/officeDocument/2006/relationships/diagramData" Target="../diagrams/data8.xml"/><Relationship Id="rId16" Type="http://schemas.openxmlformats.org/officeDocument/2006/relationships/image" Target="../media/image31.png"/><Relationship Id="rId20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11" Type="http://schemas.openxmlformats.org/officeDocument/2006/relationships/image" Target="../media/image29.png"/><Relationship Id="rId5" Type="http://schemas.openxmlformats.org/officeDocument/2006/relationships/diagramColors" Target="../diagrams/colors8.xml"/><Relationship Id="rId15" Type="http://schemas.openxmlformats.org/officeDocument/2006/relationships/customXml" Target="../ink/ink6.xml"/><Relationship Id="rId10" Type="http://schemas.microsoft.com/office/2007/relationships/hdphoto" Target="../media/hdphoto6.wdp"/><Relationship Id="rId19" Type="http://schemas.openxmlformats.org/officeDocument/2006/relationships/customXml" Target="../ink/ink8.xml"/><Relationship Id="rId4" Type="http://schemas.openxmlformats.org/officeDocument/2006/relationships/diagramQuickStyle" Target="../diagrams/quickStyle8.xml"/><Relationship Id="rId9" Type="http://schemas.openxmlformats.org/officeDocument/2006/relationships/image" Target="../media/image28.png"/><Relationship Id="rId14" Type="http://schemas.microsoft.com/office/2007/relationships/hdphoto" Target="../media/hdphoto8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png"/><Relationship Id="rId13" Type="http://schemas.openxmlformats.org/officeDocument/2006/relationships/customXml" Target="../ink/ink13.xml"/><Relationship Id="rId18" Type="http://schemas.openxmlformats.org/officeDocument/2006/relationships/image" Target="../media/image151.png"/><Relationship Id="rId26" Type="http://schemas.microsoft.com/office/2007/relationships/diagramDrawing" Target="../diagrams/drawing9.xml"/><Relationship Id="rId3" Type="http://schemas.openxmlformats.org/officeDocument/2006/relationships/image" Target="../media/image35.png"/><Relationship Id="rId21" Type="http://schemas.openxmlformats.org/officeDocument/2006/relationships/image" Target="../media/image37.png"/><Relationship Id="rId7" Type="http://schemas.openxmlformats.org/officeDocument/2006/relationships/customXml" Target="../ink/ink10.xml"/><Relationship Id="rId12" Type="http://schemas.openxmlformats.org/officeDocument/2006/relationships/image" Target="../media/image120.png"/><Relationship Id="rId17" Type="http://schemas.openxmlformats.org/officeDocument/2006/relationships/customXml" Target="../ink/ink15.xml"/><Relationship Id="rId25" Type="http://schemas.openxmlformats.org/officeDocument/2006/relationships/diagramColors" Target="../diagrams/colors9.xml"/><Relationship Id="rId2" Type="http://schemas.openxmlformats.org/officeDocument/2006/relationships/image" Target="../media/image34.png"/><Relationship Id="rId16" Type="http://schemas.openxmlformats.org/officeDocument/2006/relationships/image" Target="../media/image141.png"/><Relationship Id="rId20" Type="http://schemas.openxmlformats.org/officeDocument/2006/relationships/image" Target="../media/image16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png"/><Relationship Id="rId11" Type="http://schemas.openxmlformats.org/officeDocument/2006/relationships/customXml" Target="../ink/ink12.xml"/><Relationship Id="rId24" Type="http://schemas.openxmlformats.org/officeDocument/2006/relationships/diagramQuickStyle" Target="../diagrams/quickStyle9.xml"/><Relationship Id="rId5" Type="http://schemas.openxmlformats.org/officeDocument/2006/relationships/customXml" Target="../ink/ink9.xml"/><Relationship Id="rId15" Type="http://schemas.openxmlformats.org/officeDocument/2006/relationships/customXml" Target="../ink/ink14.xml"/><Relationship Id="rId23" Type="http://schemas.openxmlformats.org/officeDocument/2006/relationships/diagramLayout" Target="../diagrams/layout9.xml"/><Relationship Id="rId10" Type="http://schemas.openxmlformats.org/officeDocument/2006/relationships/image" Target="../media/image110.png"/><Relationship Id="rId19" Type="http://schemas.openxmlformats.org/officeDocument/2006/relationships/customXml" Target="../ink/ink16.xml"/><Relationship Id="rId4" Type="http://schemas.openxmlformats.org/officeDocument/2006/relationships/image" Target="../media/image36.png"/><Relationship Id="rId9" Type="http://schemas.openxmlformats.org/officeDocument/2006/relationships/customXml" Target="../ink/ink11.xml"/><Relationship Id="rId14" Type="http://schemas.openxmlformats.org/officeDocument/2006/relationships/image" Target="../media/image131.png"/><Relationship Id="rId22" Type="http://schemas.openxmlformats.org/officeDocument/2006/relationships/diagramData" Target="../diagrams/data9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0.png"/><Relationship Id="rId13" Type="http://schemas.openxmlformats.org/officeDocument/2006/relationships/customXml" Target="../ink/ink21.xml"/><Relationship Id="rId18" Type="http://schemas.openxmlformats.org/officeDocument/2006/relationships/image" Target="../media/image150.png"/><Relationship Id="rId26" Type="http://schemas.microsoft.com/office/2007/relationships/diagramDrawing" Target="../diagrams/drawing10.xml"/><Relationship Id="rId3" Type="http://schemas.openxmlformats.org/officeDocument/2006/relationships/image" Target="../media/image35.png"/><Relationship Id="rId21" Type="http://schemas.openxmlformats.org/officeDocument/2006/relationships/image" Target="../media/image37.png"/><Relationship Id="rId7" Type="http://schemas.openxmlformats.org/officeDocument/2006/relationships/customXml" Target="../ink/ink18.xml"/><Relationship Id="rId12" Type="http://schemas.openxmlformats.org/officeDocument/2006/relationships/image" Target="../media/image21.png"/><Relationship Id="rId17" Type="http://schemas.openxmlformats.org/officeDocument/2006/relationships/customXml" Target="../ink/ink23.xml"/><Relationship Id="rId25" Type="http://schemas.openxmlformats.org/officeDocument/2006/relationships/diagramColors" Target="../diagrams/colors10.xml"/><Relationship Id="rId2" Type="http://schemas.openxmlformats.org/officeDocument/2006/relationships/image" Target="../media/image34.png"/><Relationship Id="rId16" Type="http://schemas.openxmlformats.org/officeDocument/2006/relationships/image" Target="../media/image140.png"/><Relationship Id="rId20" Type="http://schemas.openxmlformats.org/officeDocument/2006/relationships/image" Target="../media/image1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0.png"/><Relationship Id="rId11" Type="http://schemas.openxmlformats.org/officeDocument/2006/relationships/customXml" Target="../ink/ink20.xml"/><Relationship Id="rId24" Type="http://schemas.openxmlformats.org/officeDocument/2006/relationships/diagramQuickStyle" Target="../diagrams/quickStyle10.xml"/><Relationship Id="rId5" Type="http://schemas.openxmlformats.org/officeDocument/2006/relationships/customXml" Target="../ink/ink17.xml"/><Relationship Id="rId15" Type="http://schemas.openxmlformats.org/officeDocument/2006/relationships/customXml" Target="../ink/ink22.xml"/><Relationship Id="rId23" Type="http://schemas.openxmlformats.org/officeDocument/2006/relationships/diagramLayout" Target="../diagrams/layout10.xml"/><Relationship Id="rId10" Type="http://schemas.openxmlformats.org/officeDocument/2006/relationships/image" Target="../media/image200.png"/><Relationship Id="rId19" Type="http://schemas.openxmlformats.org/officeDocument/2006/relationships/customXml" Target="../ink/ink24.xml"/><Relationship Id="rId4" Type="http://schemas.openxmlformats.org/officeDocument/2006/relationships/image" Target="../media/image36.png"/><Relationship Id="rId9" Type="http://schemas.openxmlformats.org/officeDocument/2006/relationships/customXml" Target="../ink/ink19.xml"/><Relationship Id="rId14" Type="http://schemas.openxmlformats.org/officeDocument/2006/relationships/image" Target="../media/image130.png"/><Relationship Id="rId22" Type="http://schemas.openxmlformats.org/officeDocument/2006/relationships/diagramData" Target="../diagrams/data10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0.png"/><Relationship Id="rId13" Type="http://schemas.openxmlformats.org/officeDocument/2006/relationships/customXml" Target="../ink/ink29.xml"/><Relationship Id="rId18" Type="http://schemas.openxmlformats.org/officeDocument/2006/relationships/image" Target="../media/image240.png"/><Relationship Id="rId3" Type="http://schemas.openxmlformats.org/officeDocument/2006/relationships/image" Target="../media/image35.png"/><Relationship Id="rId21" Type="http://schemas.openxmlformats.org/officeDocument/2006/relationships/image" Target="../media/image37.png"/><Relationship Id="rId7" Type="http://schemas.openxmlformats.org/officeDocument/2006/relationships/customXml" Target="../ink/ink26.xml"/><Relationship Id="rId12" Type="http://schemas.openxmlformats.org/officeDocument/2006/relationships/image" Target="../media/image21.png"/><Relationship Id="rId17" Type="http://schemas.openxmlformats.org/officeDocument/2006/relationships/customXml" Target="../ink/ink31.xml"/><Relationship Id="rId2" Type="http://schemas.openxmlformats.org/officeDocument/2006/relationships/image" Target="../media/image34.png"/><Relationship Id="rId16" Type="http://schemas.openxmlformats.org/officeDocument/2006/relationships/image" Target="../media/image230.png"/><Relationship Id="rId20" Type="http://schemas.openxmlformats.org/officeDocument/2006/relationships/image" Target="../media/image2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0.png"/><Relationship Id="rId11" Type="http://schemas.openxmlformats.org/officeDocument/2006/relationships/customXml" Target="../ink/ink28.xml"/><Relationship Id="rId5" Type="http://schemas.openxmlformats.org/officeDocument/2006/relationships/customXml" Target="../ink/ink25.xml"/><Relationship Id="rId15" Type="http://schemas.openxmlformats.org/officeDocument/2006/relationships/customXml" Target="../ink/ink30.xml"/><Relationship Id="rId10" Type="http://schemas.openxmlformats.org/officeDocument/2006/relationships/image" Target="../media/image200.png"/><Relationship Id="rId19" Type="http://schemas.openxmlformats.org/officeDocument/2006/relationships/customXml" Target="../ink/ink32.xml"/><Relationship Id="rId4" Type="http://schemas.openxmlformats.org/officeDocument/2006/relationships/image" Target="../media/image36.png"/><Relationship Id="rId9" Type="http://schemas.openxmlformats.org/officeDocument/2006/relationships/customXml" Target="../ink/ink27.xml"/><Relationship Id="rId14" Type="http://schemas.openxmlformats.org/officeDocument/2006/relationships/image" Target="../media/image2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29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0.png"/><Relationship Id="rId4" Type="http://schemas.openxmlformats.org/officeDocument/2006/relationships/image" Target="../media/image4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13" Type="http://schemas.openxmlformats.org/officeDocument/2006/relationships/image" Target="../media/image58.png"/><Relationship Id="rId18" Type="http://schemas.openxmlformats.org/officeDocument/2006/relationships/image" Target="../media/image47.png"/><Relationship Id="rId3" Type="http://schemas.openxmlformats.org/officeDocument/2006/relationships/image" Target="../media/image49.png"/><Relationship Id="rId7" Type="http://schemas.openxmlformats.org/officeDocument/2006/relationships/image" Target="../media/image52.png"/><Relationship Id="rId12" Type="http://schemas.openxmlformats.org/officeDocument/2006/relationships/image" Target="../media/image57.png"/><Relationship Id="rId17" Type="http://schemas.openxmlformats.org/officeDocument/2006/relationships/image" Target="../media/image61.png"/><Relationship Id="rId2" Type="http://schemas.openxmlformats.org/officeDocument/2006/relationships/image" Target="../media/image48.png"/><Relationship Id="rId16" Type="http://schemas.openxmlformats.org/officeDocument/2006/relationships/image" Target="../media/image60.png"/><Relationship Id="rId20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11" Type="http://schemas.openxmlformats.org/officeDocument/2006/relationships/image" Target="../media/image56.png"/><Relationship Id="rId5" Type="http://schemas.openxmlformats.org/officeDocument/2006/relationships/image" Target="../media/image45.png"/><Relationship Id="rId15" Type="http://schemas.openxmlformats.org/officeDocument/2006/relationships/image" Target="../media/image59.png"/><Relationship Id="rId10" Type="http://schemas.openxmlformats.org/officeDocument/2006/relationships/image" Target="../media/image55.png"/><Relationship Id="rId19" Type="http://schemas.openxmlformats.org/officeDocument/2006/relationships/image" Target="../media/image62.png"/><Relationship Id="rId4" Type="http://schemas.openxmlformats.org/officeDocument/2006/relationships/image" Target="../media/image50.png"/><Relationship Id="rId9" Type="http://schemas.openxmlformats.org/officeDocument/2006/relationships/image" Target="../media/image54.png"/><Relationship Id="rId14" Type="http://schemas.openxmlformats.org/officeDocument/2006/relationships/image" Target="../media/image46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13" Type="http://schemas.openxmlformats.org/officeDocument/2006/relationships/image" Target="../media/image58.png"/><Relationship Id="rId18" Type="http://schemas.openxmlformats.org/officeDocument/2006/relationships/image" Target="../media/image47.png"/><Relationship Id="rId3" Type="http://schemas.openxmlformats.org/officeDocument/2006/relationships/image" Target="../media/image49.png"/><Relationship Id="rId21" Type="http://schemas.openxmlformats.org/officeDocument/2006/relationships/image" Target="../media/image64.png"/><Relationship Id="rId7" Type="http://schemas.openxmlformats.org/officeDocument/2006/relationships/image" Target="../media/image52.png"/><Relationship Id="rId12" Type="http://schemas.openxmlformats.org/officeDocument/2006/relationships/image" Target="../media/image57.png"/><Relationship Id="rId17" Type="http://schemas.openxmlformats.org/officeDocument/2006/relationships/image" Target="../media/image61.png"/><Relationship Id="rId2" Type="http://schemas.openxmlformats.org/officeDocument/2006/relationships/image" Target="../media/image48.png"/><Relationship Id="rId16" Type="http://schemas.openxmlformats.org/officeDocument/2006/relationships/image" Target="../media/image60.png"/><Relationship Id="rId20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11" Type="http://schemas.openxmlformats.org/officeDocument/2006/relationships/image" Target="../media/image56.png"/><Relationship Id="rId24" Type="http://schemas.openxmlformats.org/officeDocument/2006/relationships/image" Target="../media/image67.png"/><Relationship Id="rId5" Type="http://schemas.openxmlformats.org/officeDocument/2006/relationships/image" Target="../media/image45.png"/><Relationship Id="rId15" Type="http://schemas.openxmlformats.org/officeDocument/2006/relationships/image" Target="../media/image59.png"/><Relationship Id="rId23" Type="http://schemas.openxmlformats.org/officeDocument/2006/relationships/image" Target="../media/image66.png"/><Relationship Id="rId10" Type="http://schemas.openxmlformats.org/officeDocument/2006/relationships/image" Target="../media/image55.png"/><Relationship Id="rId19" Type="http://schemas.openxmlformats.org/officeDocument/2006/relationships/image" Target="../media/image62.png"/><Relationship Id="rId4" Type="http://schemas.openxmlformats.org/officeDocument/2006/relationships/image" Target="../media/image50.png"/><Relationship Id="rId9" Type="http://schemas.openxmlformats.org/officeDocument/2006/relationships/image" Target="../media/image54.png"/><Relationship Id="rId14" Type="http://schemas.openxmlformats.org/officeDocument/2006/relationships/image" Target="../media/image46.png"/><Relationship Id="rId22" Type="http://schemas.openxmlformats.org/officeDocument/2006/relationships/image" Target="../media/image65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13" Type="http://schemas.openxmlformats.org/officeDocument/2006/relationships/image" Target="../media/image58.png"/><Relationship Id="rId18" Type="http://schemas.openxmlformats.org/officeDocument/2006/relationships/image" Target="../media/image47.png"/><Relationship Id="rId3" Type="http://schemas.openxmlformats.org/officeDocument/2006/relationships/image" Target="../media/image49.png"/><Relationship Id="rId21" Type="http://schemas.openxmlformats.org/officeDocument/2006/relationships/image" Target="../media/image64.png"/><Relationship Id="rId7" Type="http://schemas.openxmlformats.org/officeDocument/2006/relationships/image" Target="../media/image52.png"/><Relationship Id="rId12" Type="http://schemas.openxmlformats.org/officeDocument/2006/relationships/image" Target="../media/image57.png"/><Relationship Id="rId17" Type="http://schemas.openxmlformats.org/officeDocument/2006/relationships/image" Target="../media/image61.png"/><Relationship Id="rId25" Type="http://schemas.openxmlformats.org/officeDocument/2006/relationships/image" Target="../media/image68.png"/><Relationship Id="rId2" Type="http://schemas.openxmlformats.org/officeDocument/2006/relationships/image" Target="../media/image48.png"/><Relationship Id="rId16" Type="http://schemas.openxmlformats.org/officeDocument/2006/relationships/image" Target="../media/image60.png"/><Relationship Id="rId20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11" Type="http://schemas.openxmlformats.org/officeDocument/2006/relationships/image" Target="../media/image56.png"/><Relationship Id="rId24" Type="http://schemas.openxmlformats.org/officeDocument/2006/relationships/image" Target="../media/image67.png"/><Relationship Id="rId5" Type="http://schemas.openxmlformats.org/officeDocument/2006/relationships/image" Target="../media/image45.png"/><Relationship Id="rId15" Type="http://schemas.openxmlformats.org/officeDocument/2006/relationships/image" Target="../media/image59.png"/><Relationship Id="rId23" Type="http://schemas.openxmlformats.org/officeDocument/2006/relationships/image" Target="../media/image66.png"/><Relationship Id="rId10" Type="http://schemas.openxmlformats.org/officeDocument/2006/relationships/image" Target="../media/image55.png"/><Relationship Id="rId19" Type="http://schemas.openxmlformats.org/officeDocument/2006/relationships/image" Target="../media/image62.png"/><Relationship Id="rId4" Type="http://schemas.openxmlformats.org/officeDocument/2006/relationships/image" Target="../media/image50.png"/><Relationship Id="rId9" Type="http://schemas.openxmlformats.org/officeDocument/2006/relationships/image" Target="../media/image54.png"/><Relationship Id="rId14" Type="http://schemas.openxmlformats.org/officeDocument/2006/relationships/image" Target="../media/image46.png"/><Relationship Id="rId22" Type="http://schemas.openxmlformats.org/officeDocument/2006/relationships/image" Target="../media/image6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8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7" Type="http://schemas.openxmlformats.org/officeDocument/2006/relationships/image" Target="../media/image74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png"/><Relationship Id="rId5" Type="http://schemas.openxmlformats.org/officeDocument/2006/relationships/image" Target="../media/image72.png"/><Relationship Id="rId4" Type="http://schemas.openxmlformats.org/officeDocument/2006/relationships/image" Target="../media/image71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8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8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Relationship Id="rId9" Type="http://schemas.openxmlformats.org/officeDocument/2006/relationships/image" Target="../media/image10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4.xml"/><Relationship Id="rId7" Type="http://schemas.openxmlformats.org/officeDocument/2006/relationships/image" Target="../media/image8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5.png"/><Relationship Id="rId3" Type="http://schemas.openxmlformats.org/officeDocument/2006/relationships/diagramLayout" Target="../diagrams/layout5.xml"/><Relationship Id="rId7" Type="http://schemas.openxmlformats.org/officeDocument/2006/relationships/image" Target="../media/image11.png"/><Relationship Id="rId12" Type="http://schemas.microsoft.com/office/2007/relationships/hdphoto" Target="../media/hdphoto3.wdp"/><Relationship Id="rId2" Type="http://schemas.openxmlformats.org/officeDocument/2006/relationships/diagramData" Target="../diagrams/data5.xml"/><Relationship Id="rId16" Type="http://schemas.microsoft.com/office/2007/relationships/hdphoto" Target="../media/hdphoto5.wdp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11" Type="http://schemas.openxmlformats.org/officeDocument/2006/relationships/image" Target="../media/image14.png"/><Relationship Id="rId5" Type="http://schemas.openxmlformats.org/officeDocument/2006/relationships/diagramColors" Target="../diagrams/colors5.xml"/><Relationship Id="rId15" Type="http://schemas.openxmlformats.org/officeDocument/2006/relationships/image" Target="../media/image16.png"/><Relationship Id="rId10" Type="http://schemas.openxmlformats.org/officeDocument/2006/relationships/image" Target="../media/image13.png"/><Relationship Id="rId4" Type="http://schemas.openxmlformats.org/officeDocument/2006/relationships/diagramQuickStyle" Target="../diagrams/quickStyle5.xml"/><Relationship Id="rId9" Type="http://schemas.openxmlformats.org/officeDocument/2006/relationships/image" Target="../media/image12.png"/><Relationship Id="rId1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customXml" Target="../ink/ink2.xml"/><Relationship Id="rId18" Type="http://schemas.openxmlformats.org/officeDocument/2006/relationships/image" Target="../media/image25.png"/><Relationship Id="rId3" Type="http://schemas.openxmlformats.org/officeDocument/2006/relationships/diagramLayout" Target="../diagrams/layout7.xml"/><Relationship Id="rId21" Type="http://schemas.openxmlformats.org/officeDocument/2006/relationships/image" Target="../media/image27.png"/><Relationship Id="rId7" Type="http://schemas.openxmlformats.org/officeDocument/2006/relationships/image" Target="../media/image18.png"/><Relationship Id="rId12" Type="http://schemas.openxmlformats.org/officeDocument/2006/relationships/image" Target="../media/image22.png"/><Relationship Id="rId17" Type="http://schemas.openxmlformats.org/officeDocument/2006/relationships/customXml" Target="../ink/ink4.xml"/><Relationship Id="rId2" Type="http://schemas.openxmlformats.org/officeDocument/2006/relationships/diagramData" Target="../diagrams/data7.xml"/><Relationship Id="rId16" Type="http://schemas.openxmlformats.org/officeDocument/2006/relationships/image" Target="../media/image24.png"/><Relationship Id="rId20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11" Type="http://schemas.openxmlformats.org/officeDocument/2006/relationships/customXml" Target="../ink/ink1.xml"/><Relationship Id="rId24" Type="http://schemas.microsoft.com/office/2007/relationships/hdphoto" Target="../media/hdphoto6.wdp"/><Relationship Id="rId5" Type="http://schemas.openxmlformats.org/officeDocument/2006/relationships/diagramColors" Target="../diagrams/colors7.xml"/><Relationship Id="rId15" Type="http://schemas.openxmlformats.org/officeDocument/2006/relationships/customXml" Target="../ink/ink3.xml"/><Relationship Id="rId23" Type="http://schemas.openxmlformats.org/officeDocument/2006/relationships/image" Target="../media/image28.png"/><Relationship Id="rId10" Type="http://schemas.openxmlformats.org/officeDocument/2006/relationships/image" Target="../media/image21.jpg"/><Relationship Id="rId19" Type="http://schemas.openxmlformats.org/officeDocument/2006/relationships/customXml" Target="../ink/ink5.xml"/><Relationship Id="rId4" Type="http://schemas.openxmlformats.org/officeDocument/2006/relationships/diagramQuickStyle" Target="../diagrams/quickStyle7.xml"/><Relationship Id="rId9" Type="http://schemas.openxmlformats.org/officeDocument/2006/relationships/image" Target="../media/image20.jpg"/><Relationship Id="rId14" Type="http://schemas.openxmlformats.org/officeDocument/2006/relationships/image" Target="../media/image23.png"/><Relationship Id="rId22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588557" y="3652644"/>
            <a:ext cx="4799629" cy="901575"/>
          </a:xfrm>
        </p:spPr>
        <p:txBody>
          <a:bodyPr/>
          <a:lstStyle/>
          <a:p>
            <a:r>
              <a:rPr lang="de-CH" dirty="0"/>
              <a:t>Dr. </a:t>
            </a:r>
            <a:r>
              <a:rPr lang="de-CH" dirty="0" err="1"/>
              <a:t>Paulius</a:t>
            </a:r>
            <a:r>
              <a:rPr lang="de-CH" dirty="0"/>
              <a:t>  </a:t>
            </a:r>
            <a:r>
              <a:rPr lang="de-CH" dirty="0" err="1"/>
              <a:t>Viskaitis</a:t>
            </a:r>
            <a:endParaRPr lang="de-CH" dirty="0"/>
          </a:p>
          <a:p>
            <a:r>
              <a:rPr lang="de-CH" dirty="0"/>
              <a:t>Dr. Dane </a:t>
            </a:r>
            <a:r>
              <a:rPr lang="de-CH" dirty="0" err="1"/>
              <a:t>Donegan</a:t>
            </a:r>
            <a:r>
              <a:rPr lang="de-CH" dirty="0"/>
              <a:t> </a:t>
            </a:r>
          </a:p>
          <a:p>
            <a:r>
              <a:rPr lang="de-CH" dirty="0"/>
              <a:t>Prof. Dr. Roger Gassert</a:t>
            </a:r>
          </a:p>
          <a:p>
            <a:r>
              <a:rPr lang="de-CH" dirty="0"/>
              <a:t>Prof. Dr. Janos </a:t>
            </a:r>
            <a:r>
              <a:rPr lang="de-CH" dirty="0" err="1"/>
              <a:t>Vörös</a:t>
            </a:r>
            <a:endParaRPr lang="de-CH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>
                <a:latin typeface="DIN-Medium" pitchFamily="2" charset="0"/>
              </a:rPr>
              <a:t>Exploring High-Capacity Storage Options for Medical IMU Data: </a:t>
            </a:r>
            <a:br>
              <a:rPr lang="en-GB" sz="3200" dirty="0">
                <a:latin typeface="DIN-Medium" pitchFamily="2" charset="0"/>
              </a:rPr>
            </a:br>
            <a:r>
              <a:rPr lang="en-GB" sz="3200" dirty="0">
                <a:latin typeface="DIN-Medium" pitchFamily="2" charset="0"/>
              </a:rPr>
              <a:t>A Zephyr-Based Approach</a:t>
            </a:r>
            <a:endParaRPr lang="en-US" sz="3200" dirty="0">
              <a:latin typeface="DIN-Medium" pitchFamily="2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8557" y="3183155"/>
            <a:ext cx="4799629" cy="620391"/>
          </a:xfrm>
        </p:spPr>
        <p:txBody>
          <a:bodyPr/>
          <a:lstStyle/>
          <a:p>
            <a:r>
              <a:rPr lang="de-CH" dirty="0"/>
              <a:t>Denis Buckingham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Master Project Mid-Term Presentation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ETH Zurich, Switzerland | 15. May 2024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6"/>
          </p:nvPr>
        </p:nvSpPr>
        <p:spPr>
          <a:xfrm>
            <a:off x="587653" y="4837709"/>
            <a:ext cx="4800533" cy="317123"/>
          </a:xfrm>
        </p:spPr>
        <p:txBody>
          <a:bodyPr/>
          <a:lstStyle/>
          <a:p>
            <a:r>
              <a:rPr lang="de-CH" dirty="0"/>
              <a:t>denisb@student.ethz.ch</a:t>
            </a:r>
            <a:endParaRPr lang="en-US" dirty="0"/>
          </a:p>
        </p:txBody>
      </p:sp>
      <p:pic>
        <p:nvPicPr>
          <p:cNvPr id="17" name="Picture 16" descr="A circuit board with a brain and a cross&#10;&#10;Description automatically generated">
            <a:extLst>
              <a:ext uri="{FF2B5EF4-FFF2-40B4-BE49-F238E27FC236}">
                <a16:creationId xmlns:a16="http://schemas.microsoft.com/office/drawing/2014/main" id="{76ABF2CC-0DC0-236B-4235-FC405A058D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5718" y="2131114"/>
            <a:ext cx="4286218" cy="428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925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Storage Devices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 dirty="0"/>
              <a:t>Denis Buckingham</a:t>
            </a:r>
            <a:r>
              <a:rPr lang="en-GB" dirty="0"/>
              <a:t>|  </a:t>
            </a:r>
            <a:fld id="{7F8CEB07-FDFF-48C8-BF82-B7487B8D5D3F}" type="slidenum">
              <a:rPr lang="de-CH" smtClean="0"/>
              <a:pPr/>
              <a:t>10</a:t>
            </a:fld>
            <a:endParaRPr lang="de-CH" dirty="0"/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A5C26C85-9951-345A-0EF5-FD5BC2D657CA}"/>
              </a:ext>
            </a:extLst>
          </p:cNvPr>
          <p:cNvGraphicFramePr/>
          <p:nvPr/>
        </p:nvGraphicFramePr>
        <p:xfrm>
          <a:off x="2091815" y="6494697"/>
          <a:ext cx="7868473" cy="28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8" name="Group 17">
            <a:extLst>
              <a:ext uri="{FF2B5EF4-FFF2-40B4-BE49-F238E27FC236}">
                <a16:creationId xmlns:a16="http://schemas.microsoft.com/office/drawing/2014/main" id="{10950BA1-6F8C-BF90-6B8F-6B75A78DA993}"/>
              </a:ext>
            </a:extLst>
          </p:cNvPr>
          <p:cNvGrpSpPr/>
          <p:nvPr/>
        </p:nvGrpSpPr>
        <p:grpSpPr>
          <a:xfrm>
            <a:off x="1293381" y="3425197"/>
            <a:ext cx="1485900" cy="1461532"/>
            <a:chOff x="5443945" y="1104900"/>
            <a:chExt cx="1485900" cy="1461532"/>
          </a:xfrm>
        </p:grpSpPr>
        <p:pic>
          <p:nvPicPr>
            <p:cNvPr id="7" name="Picture 6" descr="A close up of a chip&#10;&#10;Description automatically generated">
              <a:extLst>
                <a:ext uri="{FF2B5EF4-FFF2-40B4-BE49-F238E27FC236}">
                  <a16:creationId xmlns:a16="http://schemas.microsoft.com/office/drawing/2014/main" id="{A73ED45C-5523-B1FC-D44A-77C3826322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50716" y="1104900"/>
              <a:ext cx="1179164" cy="10922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7C3604D-8624-657D-30BE-AE645FABB3E0}"/>
                </a:ext>
              </a:extLst>
            </p:cNvPr>
            <p:cNvSpPr txBox="1"/>
            <p:nvPr/>
          </p:nvSpPr>
          <p:spPr>
            <a:xfrm>
              <a:off x="5443945" y="2197100"/>
              <a:ext cx="14859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b="1" dirty="0"/>
                <a:t>CPU</a:t>
              </a:r>
              <a:endParaRPr lang="en-GB" b="1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891D9C4-61B8-56F7-F5F0-DB543F8D7CC5}"/>
              </a:ext>
            </a:extLst>
          </p:cNvPr>
          <p:cNvGrpSpPr/>
          <p:nvPr/>
        </p:nvGrpSpPr>
        <p:grpSpPr>
          <a:xfrm>
            <a:off x="4973744" y="4782928"/>
            <a:ext cx="4730814" cy="1436572"/>
            <a:chOff x="7607546" y="3472421"/>
            <a:chExt cx="4730814" cy="1436572"/>
          </a:xfrm>
        </p:grpSpPr>
        <p:pic>
          <p:nvPicPr>
            <p:cNvPr id="12" name="Picture 11" descr="A close-up of a flash card&#10;&#10;Description automatically generated">
              <a:extLst>
                <a:ext uri="{FF2B5EF4-FFF2-40B4-BE49-F238E27FC236}">
                  <a16:creationId xmlns:a16="http://schemas.microsoft.com/office/drawing/2014/main" id="{9D28CE07-69EF-26AD-2114-79A4D7D68F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07546" y="3472421"/>
              <a:ext cx="2120654" cy="143657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93BC9C7-69E0-DCB5-22B3-AEAAB761F513}"/>
                </a:ext>
              </a:extLst>
            </p:cNvPr>
            <p:cNvSpPr txBox="1"/>
            <p:nvPr/>
          </p:nvSpPr>
          <p:spPr>
            <a:xfrm>
              <a:off x="10062692" y="3946943"/>
              <a:ext cx="227566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2800" b="1" dirty="0"/>
                <a:t>NAND Flash</a:t>
              </a:r>
              <a:endParaRPr lang="en-GB" sz="2800" b="1" dirty="0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B6A1BFFC-41EE-ECCC-268A-7C41134089D5}"/>
              </a:ext>
            </a:extLst>
          </p:cNvPr>
          <p:cNvSpPr txBox="1"/>
          <p:nvPr/>
        </p:nvSpPr>
        <p:spPr>
          <a:xfrm>
            <a:off x="3487966" y="2461742"/>
            <a:ext cx="567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b="1" dirty="0"/>
              <a:t>SPI</a:t>
            </a:r>
            <a:endParaRPr lang="en-GB" b="1" dirty="0"/>
          </a:p>
        </p:txBody>
      </p:sp>
      <p:pic>
        <p:nvPicPr>
          <p:cNvPr id="45" name="Picture 44" descr="A black and white image of a brain&#10;&#10;Description automatically generated">
            <a:extLst>
              <a:ext uri="{FF2B5EF4-FFF2-40B4-BE49-F238E27FC236}">
                <a16:creationId xmlns:a16="http://schemas.microsoft.com/office/drawing/2014/main" id="{B45DE658-40DC-CCAA-AF74-3DB7483236AA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34473" y1="36816" x2="36328" y2="37793"/>
                        <a14:foregroundMark x1="43555" y1="54980" x2="43555" y2="54980"/>
                        <a14:foregroundMark x1="35547" y1="63184" x2="35547" y2="631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701" y="2100153"/>
            <a:ext cx="1613260" cy="1613260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4D2D93B6-C032-F690-8337-E32137CF1C23}"/>
              </a:ext>
            </a:extLst>
          </p:cNvPr>
          <p:cNvGrpSpPr/>
          <p:nvPr/>
        </p:nvGrpSpPr>
        <p:grpSpPr>
          <a:xfrm>
            <a:off x="5118630" y="3046374"/>
            <a:ext cx="4471718" cy="1428609"/>
            <a:chOff x="4545414" y="2807217"/>
            <a:chExt cx="4471718" cy="1428609"/>
          </a:xfrm>
        </p:grpSpPr>
        <p:pic>
          <p:nvPicPr>
            <p:cNvPr id="11" name="Picture 10" descr="A close-up of a chip&#10;&#10;Description automatically generated">
              <a:extLst>
                <a:ext uri="{FF2B5EF4-FFF2-40B4-BE49-F238E27FC236}">
                  <a16:creationId xmlns:a16="http://schemas.microsoft.com/office/drawing/2014/main" id="{9FF5C9B2-C4AD-7B3C-1E03-CE9548458D6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9524" b="89975" l="6167" r="95333">
                          <a14:foregroundMark x1="19167" y1="19048" x2="19167" y2="19048"/>
                          <a14:foregroundMark x1="33167" y1="44612" x2="28667" y2="39098"/>
                          <a14:foregroundMark x1="33333" y1="29073" x2="30167" y2="28070"/>
                          <a14:foregroundMark x1="6167" y1="16792" x2="8000" y2="31078"/>
                          <a14:foregroundMark x1="82833" y1="66416" x2="67667" y2="57644"/>
                          <a14:foregroundMark x1="67667" y1="57644" x2="67500" y2="57644"/>
                          <a14:foregroundMark x1="89500" y1="42607" x2="58167" y2="47870"/>
                          <a14:foregroundMark x1="58167" y1="47870" x2="58000" y2="74687"/>
                          <a14:foregroundMark x1="58000" y1="74687" x2="61667" y2="85464"/>
                          <a14:foregroundMark x1="61667" y1="85464" x2="89000" y2="77193"/>
                          <a14:foregroundMark x1="89000" y1="77193" x2="92333" y2="57895"/>
                          <a14:foregroundMark x1="92333" y1="57895" x2="89833" y2="46867"/>
                          <a14:foregroundMark x1="95333" y1="80201" x2="95333" y2="80201"/>
                          <a14:foregroundMark x1="21333" y1="46115" x2="35667" y2="23559"/>
                          <a14:foregroundMark x1="35667" y1="23559" x2="35667" y2="23559"/>
                          <a14:foregroundMark x1="47667" y1="53383" x2="40667" y2="13534"/>
                          <a14:foregroundMark x1="40667" y1="13534" x2="17500" y2="11779"/>
                          <a14:foregroundMark x1="17500" y1="11779" x2="7833" y2="13784"/>
                          <a14:foregroundMark x1="7833" y1="13784" x2="7500" y2="44361"/>
                          <a14:foregroundMark x1="7500" y1="44361" x2="8500" y2="53885"/>
                          <a14:foregroundMark x1="8500" y1="53885" x2="19167" y2="54386"/>
                          <a14:foregroundMark x1="19167" y1="54386" x2="27500" y2="51880"/>
                          <a14:foregroundMark x1="27500" y1="51880" x2="42167" y2="52632"/>
                          <a14:foregroundMark x1="42167" y1="52632" x2="45833" y2="5213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5414" y="2807217"/>
              <a:ext cx="2148284" cy="1428609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90FD0B9-CFCE-D465-C22D-B5A8B55EE4C5}"/>
                </a:ext>
              </a:extLst>
            </p:cNvPr>
            <p:cNvSpPr txBox="1"/>
            <p:nvPr/>
          </p:nvSpPr>
          <p:spPr>
            <a:xfrm>
              <a:off x="6741463" y="3259911"/>
              <a:ext cx="22756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2800" b="1" dirty="0"/>
                <a:t>NOR Flash</a:t>
              </a:r>
              <a:endParaRPr lang="en-GB" sz="2800" b="1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4597E21-8845-DDDF-FFB9-469CF79B3F0B}"/>
              </a:ext>
            </a:extLst>
          </p:cNvPr>
          <p:cNvGrpSpPr/>
          <p:nvPr/>
        </p:nvGrpSpPr>
        <p:grpSpPr>
          <a:xfrm>
            <a:off x="4773627" y="933510"/>
            <a:ext cx="4223051" cy="1920926"/>
            <a:chOff x="4200411" y="933510"/>
            <a:chExt cx="4223051" cy="1920926"/>
          </a:xfrm>
        </p:grpSpPr>
        <p:pic>
          <p:nvPicPr>
            <p:cNvPr id="1026" name="Picture 2" descr="SanDisk Ultra Extreme Extreme PRO 64G C10 SD Speicherkarte  100MB/140MB/170MB/200">
              <a:extLst>
                <a:ext uri="{FF2B5EF4-FFF2-40B4-BE49-F238E27FC236}">
                  <a16:creationId xmlns:a16="http://schemas.microsoft.com/office/drawing/2014/main" id="{80A996AC-9673-E49C-EF32-6B63CA45EF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10000" b="90000" l="10000" r="90000">
                          <a14:foregroundMark x1="38500" y1="75400" x2="38500" y2="75400"/>
                          <a14:foregroundMark x1="39500" y1="75400" x2="39500" y2="75400"/>
                          <a14:foregroundMark x1="39500" y1="75400" x2="39500" y2="75400"/>
                          <a14:foregroundMark x1="43000" y1="75300" x2="43000" y2="75300"/>
                          <a14:foregroundMark x1="48400" y1="74800" x2="63600" y2="75600"/>
                          <a14:foregroundMark x1="63600" y1="75600" x2="65700" y2="756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411" y="933510"/>
              <a:ext cx="1920926" cy="19209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1F6A1D2-4629-46A7-91E7-48D6A026A9E4}"/>
                </a:ext>
              </a:extLst>
            </p:cNvPr>
            <p:cNvSpPr txBox="1"/>
            <p:nvPr/>
          </p:nvSpPr>
          <p:spPr>
            <a:xfrm>
              <a:off x="6937562" y="1632362"/>
              <a:ext cx="14859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2800" b="1" dirty="0"/>
                <a:t>SD Card</a:t>
              </a:r>
              <a:endParaRPr lang="en-GB" sz="2800" b="1" dirty="0"/>
            </a:p>
          </p:txBody>
        </p:sp>
      </p:grpSp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106D70C2-DFE8-7C75-629D-540A36445157}"/>
                  </a:ext>
                </a:extLst>
              </p14:cNvPr>
              <p14:cNvContentPartPr/>
              <p14:nvPr/>
            </p14:nvContentPartPr>
            <p14:xfrm>
              <a:off x="2799196" y="3971297"/>
              <a:ext cx="1974431" cy="36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106D70C2-DFE8-7C75-629D-540A36445157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736190" y="3908297"/>
                <a:ext cx="2100083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D42E58BA-837F-2CBD-2379-37040D570800}"/>
                  </a:ext>
                </a:extLst>
              </p14:cNvPr>
              <p14:cNvContentPartPr/>
              <p14:nvPr/>
            </p14:nvContentPartPr>
            <p14:xfrm rot="19972418" flipV="1">
              <a:off x="2679096" y="3023008"/>
              <a:ext cx="2185191" cy="36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D42E58BA-837F-2CBD-2379-37040D570800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 rot="19972418" flipV="1">
                <a:off x="2616096" y="2960008"/>
                <a:ext cx="231083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08620C98-1EA8-C397-C65E-1B16A409C216}"/>
                  </a:ext>
                </a:extLst>
              </p14:cNvPr>
              <p14:cNvContentPartPr/>
              <p14:nvPr/>
            </p14:nvContentPartPr>
            <p14:xfrm rot="1627582">
              <a:off x="2664932" y="4904537"/>
              <a:ext cx="2185191" cy="360"/>
            </p14:xfrm>
          </p:contentPart>
        </mc:Choice>
        <mc:Fallback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08620C98-1EA8-C397-C65E-1B16A409C216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 rot="1627582">
                <a:off x="2601932" y="4841537"/>
                <a:ext cx="2310830" cy="12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674326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6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Classifier</a:t>
            </a:r>
            <a:endParaRPr lang="de-DE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11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2769387"/>
            <a:ext cx="2100458" cy="305703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42041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2DE68331-0AA8-40A4-B543-2A7312988A11}"/>
              </a:ext>
            </a:extLst>
          </p:cNvPr>
          <p:cNvSpPr txBox="1"/>
          <p:nvPr/>
        </p:nvSpPr>
        <p:spPr>
          <a:xfrm>
            <a:off x="4905511" y="1180716"/>
            <a:ext cx="53129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DIN Light" panose="02020500000000000000"/>
              </a:rPr>
              <a:t>“</a:t>
            </a:r>
            <a:r>
              <a:rPr lang="en-US" dirty="0" err="1">
                <a:latin typeface="DIN Light" panose="02020500000000000000"/>
              </a:rPr>
              <a:t>Shapelets</a:t>
            </a:r>
            <a:r>
              <a:rPr lang="en-US" dirty="0">
                <a:latin typeface="DIN Light" panose="02020500000000000000"/>
              </a:rPr>
              <a:t> are discriminative sub-sequences of time series that best predict the target variable”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7B926847-B455-8F3A-ECFF-41172B90A872}"/>
              </a:ext>
            </a:extLst>
          </p:cNvPr>
          <p:cNvSpPr txBox="1"/>
          <p:nvPr/>
        </p:nvSpPr>
        <p:spPr>
          <a:xfrm>
            <a:off x="10264836" y="6163186"/>
            <a:ext cx="15296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latin typeface="DIN Light" panose="02020500000000000000"/>
              </a:rPr>
              <a:t>[16]</a:t>
            </a:r>
            <a:endParaRPr lang="de-DE" sz="1100" dirty="0">
              <a:latin typeface="DIN Light" panose="02020500000000000000"/>
            </a:endParaRPr>
          </a:p>
        </p:txBody>
      </p:sp>
      <p:pic>
        <p:nvPicPr>
          <p:cNvPr id="47" name="Grafik 46">
            <a:extLst>
              <a:ext uri="{FF2B5EF4-FFF2-40B4-BE49-F238E27FC236}">
                <a16:creationId xmlns:a16="http://schemas.microsoft.com/office/drawing/2014/main" id="{E5AAB0DF-1BA1-D632-C023-4B94A6CF0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90922" y="2838301"/>
            <a:ext cx="2700904" cy="1339502"/>
          </a:xfrm>
          <a:prstGeom prst="rect">
            <a:avLst/>
          </a:prstGeom>
        </p:spPr>
      </p:pic>
      <p:pic>
        <p:nvPicPr>
          <p:cNvPr id="48" name="Grafik 47">
            <a:extLst>
              <a:ext uri="{FF2B5EF4-FFF2-40B4-BE49-F238E27FC236}">
                <a16:creationId xmlns:a16="http://schemas.microsoft.com/office/drawing/2014/main" id="{FB82396A-8148-B3FB-1B80-F71886BBD9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83" t="10689" r="8322" b="73457"/>
          <a:stretch/>
        </p:blipFill>
        <p:spPr>
          <a:xfrm>
            <a:off x="12240780" y="4123522"/>
            <a:ext cx="2751046" cy="348760"/>
          </a:xfrm>
          <a:prstGeom prst="rect">
            <a:avLst/>
          </a:prstGeom>
        </p:spPr>
      </p:pic>
      <p:pic>
        <p:nvPicPr>
          <p:cNvPr id="49" name="Grafik 48">
            <a:extLst>
              <a:ext uri="{FF2B5EF4-FFF2-40B4-BE49-F238E27FC236}">
                <a16:creationId xmlns:a16="http://schemas.microsoft.com/office/drawing/2014/main" id="{0648AB2D-1A69-3A24-31FB-3170CDB20C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6151" b="42159"/>
          <a:stretch/>
        </p:blipFill>
        <p:spPr>
          <a:xfrm>
            <a:off x="12045363" y="4468313"/>
            <a:ext cx="3282996" cy="250424"/>
          </a:xfrm>
          <a:prstGeom prst="rect">
            <a:avLst/>
          </a:prstGeom>
        </p:spPr>
      </p:pic>
      <p:pic>
        <p:nvPicPr>
          <p:cNvPr id="50" name="Grafik 49">
            <a:extLst>
              <a:ext uri="{FF2B5EF4-FFF2-40B4-BE49-F238E27FC236}">
                <a16:creationId xmlns:a16="http://schemas.microsoft.com/office/drawing/2014/main" id="{B7F90EC4-4F40-19D2-9DF6-6EEF29FFF6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61" t="79350" r="16102" b="8886"/>
          <a:stretch/>
        </p:blipFill>
        <p:spPr>
          <a:xfrm>
            <a:off x="12311338" y="4743673"/>
            <a:ext cx="2331956" cy="271877"/>
          </a:xfrm>
          <a:prstGeom prst="rect">
            <a:avLst/>
          </a:prstGeom>
        </p:spPr>
      </p:pic>
      <p:sp>
        <p:nvSpPr>
          <p:cNvPr id="56" name="Textfeld 55">
            <a:extLst>
              <a:ext uri="{FF2B5EF4-FFF2-40B4-BE49-F238E27FC236}">
                <a16:creationId xmlns:a16="http://schemas.microsoft.com/office/drawing/2014/main" id="{6FEECC0F-F746-9FD5-E33A-7CEED3FF778B}"/>
              </a:ext>
            </a:extLst>
          </p:cNvPr>
          <p:cNvSpPr txBox="1"/>
          <p:nvPr/>
        </p:nvSpPr>
        <p:spPr>
          <a:xfrm>
            <a:off x="11856640" y="2017797"/>
            <a:ext cx="2629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latin typeface="DIN Light" panose="02020500000000000000"/>
              </a:rPr>
              <a:t>Comparison Metric 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C629398-30FF-2DAF-248D-E75BC937D192}"/>
              </a:ext>
            </a:extLst>
          </p:cNvPr>
          <p:cNvSpPr txBox="1"/>
          <p:nvPr/>
        </p:nvSpPr>
        <p:spPr>
          <a:xfrm>
            <a:off x="2898305" y="3082006"/>
            <a:ext cx="930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latin typeface="DIN Light" panose="02020500000000000000"/>
              </a:rPr>
              <a:t>Class 1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D5598A6-52D7-C2DC-C50B-40DDA364B054}"/>
              </a:ext>
            </a:extLst>
          </p:cNvPr>
          <p:cNvSpPr txBox="1"/>
          <p:nvPr/>
        </p:nvSpPr>
        <p:spPr>
          <a:xfrm>
            <a:off x="2913680" y="5120823"/>
            <a:ext cx="930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latin typeface="DIN Light" panose="02020500000000000000"/>
              </a:rPr>
              <a:t>Class 2</a:t>
            </a:r>
            <a:endParaRPr lang="de-DE" dirty="0">
              <a:latin typeface="DIN Light" panose="02020500000000000000"/>
            </a:endParaRPr>
          </a:p>
        </p:txBody>
      </p:sp>
      <p:pic>
        <p:nvPicPr>
          <p:cNvPr id="11" name="Picture 2" descr="Example of shapelets, explaining maximally representative subsequences of a class. Figure reproduced with authorization from Li et al. [83]. To conduct their experiments, Wang et al. [81], Fang et al. [82] and Li et al. [83] carry out time series classification using datasets from the UCR repository Time Series Datasets [30], while Kidger et al. [80] perform time series calssification using datasets from the UEA Time Series Archive [84].">
            <a:extLst>
              <a:ext uri="{FF2B5EF4-FFF2-40B4-BE49-F238E27FC236}">
                <a16:creationId xmlns:a16="http://schemas.microsoft.com/office/drawing/2014/main" id="{BD2DCC7B-50A9-1A61-9CD5-EAB830350C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6" r="50813" b="56943"/>
          <a:stretch/>
        </p:blipFill>
        <p:spPr bwMode="auto">
          <a:xfrm>
            <a:off x="4448921" y="2379704"/>
            <a:ext cx="2995965" cy="1898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Example of shapelets, explaining maximally representative subsequences of a class. Figure reproduced with authorization from Li et al. [83]. To conduct their experiments, Wang et al. [81], Fang et al. [82] and Li et al. [83] carry out time series classification using datasets from the UCR repository Time Series Datasets [30], while Kidger et al. [80] perform time series calssification using datasets from the UEA Time Series Archive [84].">
            <a:extLst>
              <a:ext uri="{FF2B5EF4-FFF2-40B4-BE49-F238E27FC236}">
                <a16:creationId xmlns:a16="http://schemas.microsoft.com/office/drawing/2014/main" id="{1757671F-5999-A4EA-DF91-94F806A625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2" t="49746" r="51116" b="9865"/>
          <a:stretch/>
        </p:blipFill>
        <p:spPr bwMode="auto">
          <a:xfrm>
            <a:off x="4480278" y="4450119"/>
            <a:ext cx="2995965" cy="1796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echteck 26">
            <a:extLst>
              <a:ext uri="{FF2B5EF4-FFF2-40B4-BE49-F238E27FC236}">
                <a16:creationId xmlns:a16="http://schemas.microsoft.com/office/drawing/2014/main" id="{20104A57-CB66-18D2-8A3E-5ED749902542}"/>
              </a:ext>
            </a:extLst>
          </p:cNvPr>
          <p:cNvSpPr/>
          <p:nvPr/>
        </p:nvSpPr>
        <p:spPr>
          <a:xfrm>
            <a:off x="4687568" y="2553877"/>
            <a:ext cx="2604772" cy="1496112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DD4FAD0A-CE30-AEBC-40F4-9CFC0144A3EC}"/>
              </a:ext>
            </a:extLst>
          </p:cNvPr>
          <p:cNvSpPr/>
          <p:nvPr/>
        </p:nvSpPr>
        <p:spPr>
          <a:xfrm>
            <a:off x="4717216" y="4540414"/>
            <a:ext cx="2594990" cy="1517486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9" name="Freihand 28">
                <a:extLst>
                  <a:ext uri="{FF2B5EF4-FFF2-40B4-BE49-F238E27FC236}">
                    <a16:creationId xmlns:a16="http://schemas.microsoft.com/office/drawing/2014/main" id="{4BF12A33-9D50-8382-2F56-9D5176D37EFE}"/>
                  </a:ext>
                </a:extLst>
              </p14:cNvPr>
              <p14:cNvContentPartPr/>
              <p14:nvPr/>
            </p14:nvContentPartPr>
            <p14:xfrm>
              <a:off x="4671043" y="2569805"/>
              <a:ext cx="2604772" cy="1488522"/>
            </p14:xfrm>
          </p:contentPart>
        </mc:Choice>
        <mc:Fallback xmlns="">
          <p:pic>
            <p:nvPicPr>
              <p:cNvPr id="29" name="Freihand 28">
                <a:extLst>
                  <a:ext uri="{FF2B5EF4-FFF2-40B4-BE49-F238E27FC236}">
                    <a16:creationId xmlns:a16="http://schemas.microsoft.com/office/drawing/2014/main" id="{4BF12A33-9D50-8382-2F56-9D5176D37EF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64923" y="2563684"/>
                <a:ext cx="2617013" cy="15007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0" name="Freihand 29">
                <a:extLst>
                  <a:ext uri="{FF2B5EF4-FFF2-40B4-BE49-F238E27FC236}">
                    <a16:creationId xmlns:a16="http://schemas.microsoft.com/office/drawing/2014/main" id="{2AB69013-9103-7850-7388-F51EDE38FF4D}"/>
                  </a:ext>
                </a:extLst>
              </p14:cNvPr>
              <p14:cNvContentPartPr/>
              <p14:nvPr/>
            </p14:nvContentPartPr>
            <p14:xfrm>
              <a:off x="4737082" y="4540414"/>
              <a:ext cx="2575124" cy="1499932"/>
            </p14:xfrm>
          </p:contentPart>
        </mc:Choice>
        <mc:Fallback xmlns="">
          <p:pic>
            <p:nvPicPr>
              <p:cNvPr id="30" name="Freihand 29">
                <a:extLst>
                  <a:ext uri="{FF2B5EF4-FFF2-40B4-BE49-F238E27FC236}">
                    <a16:creationId xmlns:a16="http://schemas.microsoft.com/office/drawing/2014/main" id="{2AB69013-9103-7850-7388-F51EDE38FF4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730960" y="4534293"/>
                <a:ext cx="2587368" cy="15121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57" name="Freihand 56">
                <a:extLst>
                  <a:ext uri="{FF2B5EF4-FFF2-40B4-BE49-F238E27FC236}">
                    <a16:creationId xmlns:a16="http://schemas.microsoft.com/office/drawing/2014/main" id="{B50977B6-DC69-8C53-487C-737128FC24EF}"/>
                  </a:ext>
                </a:extLst>
              </p14:cNvPr>
              <p14:cNvContentPartPr/>
              <p14:nvPr/>
            </p14:nvContentPartPr>
            <p14:xfrm>
              <a:off x="5169182" y="4850883"/>
              <a:ext cx="896735" cy="1160808"/>
            </p14:xfrm>
          </p:contentPart>
        </mc:Choice>
        <mc:Fallback xmlns="">
          <p:pic>
            <p:nvPicPr>
              <p:cNvPr id="57" name="Freihand 56">
                <a:extLst>
                  <a:ext uri="{FF2B5EF4-FFF2-40B4-BE49-F238E27FC236}">
                    <a16:creationId xmlns:a16="http://schemas.microsoft.com/office/drawing/2014/main" id="{B50977B6-DC69-8C53-487C-737128FC24EF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154771" y="4836481"/>
                <a:ext cx="924837" cy="11888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58" name="Freihand 57">
                <a:extLst>
                  <a:ext uri="{FF2B5EF4-FFF2-40B4-BE49-F238E27FC236}">
                    <a16:creationId xmlns:a16="http://schemas.microsoft.com/office/drawing/2014/main" id="{AD3023FE-8389-CD14-8257-187F65A729D3}"/>
                  </a:ext>
                </a:extLst>
              </p14:cNvPr>
              <p14:cNvContentPartPr/>
              <p14:nvPr/>
            </p14:nvContentPartPr>
            <p14:xfrm>
              <a:off x="5014273" y="2679588"/>
              <a:ext cx="904326" cy="1368090"/>
            </p14:xfrm>
          </p:contentPart>
        </mc:Choice>
        <mc:Fallback xmlns="">
          <p:pic>
            <p:nvPicPr>
              <p:cNvPr id="58" name="Freihand 57">
                <a:extLst>
                  <a:ext uri="{FF2B5EF4-FFF2-40B4-BE49-F238E27FC236}">
                    <a16:creationId xmlns:a16="http://schemas.microsoft.com/office/drawing/2014/main" id="{AD3023FE-8389-CD14-8257-187F65A729D3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999861" y="2665183"/>
                <a:ext cx="932429" cy="1396539"/>
              </a:xfrm>
              <a:prstGeom prst="rect">
                <a:avLst/>
              </a:prstGeom>
            </p:spPr>
          </p:pic>
        </mc:Fallback>
      </mc:AlternateContent>
      <p:pic>
        <p:nvPicPr>
          <p:cNvPr id="61" name="Picture 2" descr="Example of shapelets, explaining maximally representative subsequences of a class. Figure reproduced with authorization from Li et al. [83]. To conduct their experiments, Wang et al. [81], Fang et al. [82] and Li et al. [83] carry out time series classification using datasets from the UCR repository Time Series Datasets [30], while Kidger et al. [80] perform time series calssification using datasets from the UEA Time Series Archive [84].">
            <a:extLst>
              <a:ext uri="{FF2B5EF4-FFF2-40B4-BE49-F238E27FC236}">
                <a16:creationId xmlns:a16="http://schemas.microsoft.com/office/drawing/2014/main" id="{385A4463-BE49-2574-6844-BE9CCDB494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57" t="406" r="3721" b="58182"/>
          <a:stretch/>
        </p:blipFill>
        <p:spPr bwMode="auto">
          <a:xfrm>
            <a:off x="8205253" y="2405079"/>
            <a:ext cx="3034748" cy="1858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2" descr="Example of shapelets, explaining maximally representative subsequences of a class. Figure reproduced with authorization from Li et al. [83]. To conduct their experiments, Wang et al. [81], Fang et al. [82] and Li et al. [83] carry out time series classification using datasets from the UCR repository Time Series Datasets [30], while Kidger et al. [80] perform time series calssification using datasets from the UEA Time Series Archive [84].">
            <a:extLst>
              <a:ext uri="{FF2B5EF4-FFF2-40B4-BE49-F238E27FC236}">
                <a16:creationId xmlns:a16="http://schemas.microsoft.com/office/drawing/2014/main" id="{2C0B3EEF-5505-C7B3-E511-CEB26C51C4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85" t="50065" r="3720" b="9545"/>
          <a:stretch/>
        </p:blipFill>
        <p:spPr bwMode="auto">
          <a:xfrm>
            <a:off x="8167699" y="4468065"/>
            <a:ext cx="3109853" cy="1858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Rechteck 63">
            <a:extLst>
              <a:ext uri="{FF2B5EF4-FFF2-40B4-BE49-F238E27FC236}">
                <a16:creationId xmlns:a16="http://schemas.microsoft.com/office/drawing/2014/main" id="{122267AF-26A0-5EA6-4CE1-8BC14C40D5B0}"/>
              </a:ext>
            </a:extLst>
          </p:cNvPr>
          <p:cNvSpPr/>
          <p:nvPr/>
        </p:nvSpPr>
        <p:spPr>
          <a:xfrm>
            <a:off x="8407225" y="2560417"/>
            <a:ext cx="2658920" cy="1544474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Rechteck 64">
            <a:extLst>
              <a:ext uri="{FF2B5EF4-FFF2-40B4-BE49-F238E27FC236}">
                <a16:creationId xmlns:a16="http://schemas.microsoft.com/office/drawing/2014/main" id="{889F1239-6BDB-25E8-C44D-AF64BAB269CE}"/>
              </a:ext>
            </a:extLst>
          </p:cNvPr>
          <p:cNvSpPr/>
          <p:nvPr/>
        </p:nvSpPr>
        <p:spPr>
          <a:xfrm>
            <a:off x="8407224" y="4540414"/>
            <a:ext cx="2687496" cy="1565746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66" name="Freihand 65">
                <a:extLst>
                  <a:ext uri="{FF2B5EF4-FFF2-40B4-BE49-F238E27FC236}">
                    <a16:creationId xmlns:a16="http://schemas.microsoft.com/office/drawing/2014/main" id="{F2664B49-3C76-2A1A-EBE7-FEA5CD69FCA0}"/>
                  </a:ext>
                </a:extLst>
              </p14:cNvPr>
              <p14:cNvContentPartPr/>
              <p14:nvPr/>
            </p14:nvContentPartPr>
            <p14:xfrm>
              <a:off x="8407225" y="2541142"/>
              <a:ext cx="2630803" cy="1517185"/>
            </p14:xfrm>
          </p:contentPart>
        </mc:Choice>
        <mc:Fallback xmlns="">
          <p:pic>
            <p:nvPicPr>
              <p:cNvPr id="66" name="Freihand 65">
                <a:extLst>
                  <a:ext uri="{FF2B5EF4-FFF2-40B4-BE49-F238E27FC236}">
                    <a16:creationId xmlns:a16="http://schemas.microsoft.com/office/drawing/2014/main" id="{F2664B49-3C76-2A1A-EBE7-FEA5CD69FCA0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401104" y="2535021"/>
                <a:ext cx="2643044" cy="15294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67" name="Freihand 66">
                <a:extLst>
                  <a:ext uri="{FF2B5EF4-FFF2-40B4-BE49-F238E27FC236}">
                    <a16:creationId xmlns:a16="http://schemas.microsoft.com/office/drawing/2014/main" id="{3CD04C45-8E9E-E2CC-1F74-C775C6964A0F}"/>
                  </a:ext>
                </a:extLst>
              </p14:cNvPr>
              <p14:cNvContentPartPr/>
              <p14:nvPr/>
            </p14:nvContentPartPr>
            <p14:xfrm>
              <a:off x="8407224" y="4537584"/>
              <a:ext cx="2687495" cy="1553599"/>
            </p14:xfrm>
          </p:contentPart>
        </mc:Choice>
        <mc:Fallback xmlns="">
          <p:pic>
            <p:nvPicPr>
              <p:cNvPr id="67" name="Freihand 66">
                <a:extLst>
                  <a:ext uri="{FF2B5EF4-FFF2-40B4-BE49-F238E27FC236}">
                    <a16:creationId xmlns:a16="http://schemas.microsoft.com/office/drawing/2014/main" id="{3CD04C45-8E9E-E2CC-1F74-C775C6964A0F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401104" y="4531460"/>
                <a:ext cx="2699735" cy="15658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68" name="Freihand 67">
                <a:extLst>
                  <a:ext uri="{FF2B5EF4-FFF2-40B4-BE49-F238E27FC236}">
                    <a16:creationId xmlns:a16="http://schemas.microsoft.com/office/drawing/2014/main" id="{9761B260-735E-7DD0-5ED2-460402FE5757}"/>
                  </a:ext>
                </a:extLst>
              </p14:cNvPr>
              <p14:cNvContentPartPr/>
              <p14:nvPr/>
            </p14:nvContentPartPr>
            <p14:xfrm>
              <a:off x="8751811" y="2576683"/>
              <a:ext cx="910424" cy="1485800"/>
            </p14:xfrm>
          </p:contentPart>
        </mc:Choice>
        <mc:Fallback xmlns="">
          <p:pic>
            <p:nvPicPr>
              <p:cNvPr id="68" name="Freihand 67">
                <a:extLst>
                  <a:ext uri="{FF2B5EF4-FFF2-40B4-BE49-F238E27FC236}">
                    <a16:creationId xmlns:a16="http://schemas.microsoft.com/office/drawing/2014/main" id="{9761B260-735E-7DD0-5ED2-460402FE5757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737400" y="2562279"/>
                <a:ext cx="938526" cy="15138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69" name="Freihand 68">
                <a:extLst>
                  <a:ext uri="{FF2B5EF4-FFF2-40B4-BE49-F238E27FC236}">
                    <a16:creationId xmlns:a16="http://schemas.microsoft.com/office/drawing/2014/main" id="{A2992FB7-09EA-9C2F-38CB-BF6322419AEA}"/>
                  </a:ext>
                </a:extLst>
              </p14:cNvPr>
              <p14:cNvContentPartPr/>
              <p14:nvPr/>
            </p14:nvContentPartPr>
            <p14:xfrm>
              <a:off x="8878454" y="4884947"/>
              <a:ext cx="935058" cy="1210416"/>
            </p14:xfrm>
          </p:contentPart>
        </mc:Choice>
        <mc:Fallback xmlns="">
          <p:pic>
            <p:nvPicPr>
              <p:cNvPr id="69" name="Freihand 68">
                <a:extLst>
                  <a:ext uri="{FF2B5EF4-FFF2-40B4-BE49-F238E27FC236}">
                    <a16:creationId xmlns:a16="http://schemas.microsoft.com/office/drawing/2014/main" id="{A2992FB7-09EA-9C2F-38CB-BF6322419AEA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8864041" y="4870546"/>
                <a:ext cx="963524" cy="1238498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extfeld 5">
            <a:extLst>
              <a:ext uri="{FF2B5EF4-FFF2-40B4-BE49-F238E27FC236}">
                <a16:creationId xmlns:a16="http://schemas.microsoft.com/office/drawing/2014/main" id="{05B62FCF-D094-9CE9-CCF9-46B9C64E5B8E}"/>
              </a:ext>
            </a:extLst>
          </p:cNvPr>
          <p:cNvSpPr txBox="1"/>
          <p:nvPr/>
        </p:nvSpPr>
        <p:spPr>
          <a:xfrm>
            <a:off x="5451472" y="2002408"/>
            <a:ext cx="1228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latin typeface="DIN Light" panose="02020500000000000000"/>
              </a:rPr>
              <a:t>Instance 1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2CA55FB-1945-2F4A-7910-709CB02D1B1A}"/>
              </a:ext>
            </a:extLst>
          </p:cNvPr>
          <p:cNvSpPr txBox="1"/>
          <p:nvPr/>
        </p:nvSpPr>
        <p:spPr>
          <a:xfrm>
            <a:off x="9207023" y="1984388"/>
            <a:ext cx="1228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latin typeface="DIN Light" panose="02020500000000000000"/>
              </a:rPr>
              <a:t>Instance 2</a:t>
            </a:r>
            <a:endParaRPr lang="de-DE" dirty="0">
              <a:latin typeface="DIN Light" panose="0202050000000000000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AB293B9-2C67-3C6C-873F-155B61FE41B8}"/>
              </a:ext>
            </a:extLst>
          </p:cNvPr>
          <p:cNvPicPr>
            <a:picLocks noChangeAspect="1"/>
          </p:cNvPicPr>
          <p:nvPr/>
        </p:nvPicPr>
        <p:blipFill rotWithShape="1">
          <a:blip r:embed="rId21"/>
          <a:srcRect l="5330" t="6293" r="58817" b="56745"/>
          <a:stretch/>
        </p:blipFill>
        <p:spPr>
          <a:xfrm>
            <a:off x="4671618" y="2536322"/>
            <a:ext cx="2640587" cy="1522005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29A1CD48-2EB4-1AA7-A708-BDED63A06E93}"/>
              </a:ext>
            </a:extLst>
          </p:cNvPr>
          <p:cNvPicPr>
            <a:picLocks noChangeAspect="1"/>
          </p:cNvPicPr>
          <p:nvPr/>
        </p:nvPicPr>
        <p:blipFill rotWithShape="1">
          <a:blip r:embed="rId21"/>
          <a:srcRect l="55698" t="6386" r="7729" b="55333"/>
          <a:stretch/>
        </p:blipFill>
        <p:spPr>
          <a:xfrm>
            <a:off x="8400415" y="2542908"/>
            <a:ext cx="2677368" cy="1561984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A02FA662-5DE9-3138-E19A-4B39188C88A9}"/>
              </a:ext>
            </a:extLst>
          </p:cNvPr>
          <p:cNvPicPr>
            <a:picLocks noChangeAspect="1"/>
          </p:cNvPicPr>
          <p:nvPr/>
        </p:nvPicPr>
        <p:blipFill rotWithShape="1">
          <a:blip r:embed="rId21"/>
          <a:srcRect l="5798" t="54611" r="58478" b="7634"/>
          <a:stretch/>
        </p:blipFill>
        <p:spPr>
          <a:xfrm>
            <a:off x="4701975" y="4529964"/>
            <a:ext cx="2637367" cy="1553599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F9484B96-30EC-915B-0BF5-9B19363B99DC}"/>
              </a:ext>
            </a:extLst>
          </p:cNvPr>
          <p:cNvPicPr>
            <a:picLocks noChangeAspect="1"/>
          </p:cNvPicPr>
          <p:nvPr/>
        </p:nvPicPr>
        <p:blipFill rotWithShape="1">
          <a:blip r:embed="rId21"/>
          <a:srcRect l="55821" t="54888" r="7394" b="6293"/>
          <a:stretch/>
        </p:blipFill>
        <p:spPr>
          <a:xfrm>
            <a:off x="8400415" y="4529965"/>
            <a:ext cx="2709544" cy="159913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E5FA491-6421-D3D7-C08C-1835ED4AEBBA}"/>
              </a:ext>
            </a:extLst>
          </p:cNvPr>
          <p:cNvSpPr txBox="1"/>
          <p:nvPr/>
        </p:nvSpPr>
        <p:spPr>
          <a:xfrm>
            <a:off x="5784320" y="1655279"/>
            <a:ext cx="43592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latin typeface="DIN Light" panose="02020500000000000000"/>
              </a:rPr>
              <a:t>[15]</a:t>
            </a:r>
            <a:endParaRPr lang="de-DE" sz="1100" dirty="0">
              <a:latin typeface="DIN Light" panose="02020500000000000000"/>
            </a:endParaRPr>
          </a:p>
        </p:txBody>
      </p:sp>
      <p:graphicFrame>
        <p:nvGraphicFramePr>
          <p:cNvPr id="20" name="Diagram 19">
            <a:extLst>
              <a:ext uri="{FF2B5EF4-FFF2-40B4-BE49-F238E27FC236}">
                <a16:creationId xmlns:a16="http://schemas.microsoft.com/office/drawing/2014/main" id="{B16175E3-1C1D-ABF1-B197-3F8B704DF5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10440495"/>
              </p:ext>
            </p:extLst>
          </p:nvPr>
        </p:nvGraphicFramePr>
        <p:xfrm>
          <a:off x="2091815" y="6494697"/>
          <a:ext cx="7868473" cy="28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</p:spTree>
    <p:extLst>
      <p:ext uri="{BB962C8B-B14F-4D97-AF65-F5344CB8AC3E}">
        <p14:creationId xmlns:p14="http://schemas.microsoft.com/office/powerpoint/2010/main" val="1689573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46" grpId="0"/>
      <p:bldP spid="4" grpId="0"/>
      <p:bldP spid="5" grpId="0"/>
      <p:bldP spid="27" grpId="0" animBg="1"/>
      <p:bldP spid="28" grpId="0" animBg="1"/>
      <p:bldP spid="64" grpId="0" animBg="1"/>
      <p:bldP spid="65" grpId="0" animBg="1"/>
      <p:bldP spid="6" grpId="0"/>
      <p:bldP spid="7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Classifier</a:t>
            </a:r>
            <a:endParaRPr lang="de-DE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12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2769387"/>
            <a:ext cx="2100458" cy="305703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42041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2DE68331-0AA8-40A4-B543-2A7312988A11}"/>
              </a:ext>
            </a:extLst>
          </p:cNvPr>
          <p:cNvSpPr txBox="1"/>
          <p:nvPr/>
        </p:nvSpPr>
        <p:spPr>
          <a:xfrm>
            <a:off x="4905511" y="1180716"/>
            <a:ext cx="53129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DIN Light" panose="02020500000000000000"/>
              </a:rPr>
              <a:t>“</a:t>
            </a:r>
            <a:r>
              <a:rPr lang="en-US" dirty="0" err="1">
                <a:latin typeface="DIN Light" panose="02020500000000000000"/>
              </a:rPr>
              <a:t>Shapelets</a:t>
            </a:r>
            <a:r>
              <a:rPr lang="en-US" dirty="0">
                <a:latin typeface="DIN Light" panose="02020500000000000000"/>
              </a:rPr>
              <a:t> are discriminative sub-sequences of time series that best predict the target variable”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3BF0B027-0265-1395-DE45-E80EEE38738E}"/>
              </a:ext>
            </a:extLst>
          </p:cNvPr>
          <p:cNvSpPr txBox="1"/>
          <p:nvPr/>
        </p:nvSpPr>
        <p:spPr>
          <a:xfrm>
            <a:off x="5784320" y="1655279"/>
            <a:ext cx="43592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latin typeface="DIN Light" panose="02020500000000000000"/>
              </a:rPr>
              <a:t>[15]</a:t>
            </a:r>
            <a:endParaRPr lang="de-DE" sz="1100" dirty="0">
              <a:latin typeface="DIN Light" panose="02020500000000000000"/>
            </a:endParaRPr>
          </a:p>
        </p:txBody>
      </p:sp>
      <p:pic>
        <p:nvPicPr>
          <p:cNvPr id="47" name="Grafik 46">
            <a:extLst>
              <a:ext uri="{FF2B5EF4-FFF2-40B4-BE49-F238E27FC236}">
                <a16:creationId xmlns:a16="http://schemas.microsoft.com/office/drawing/2014/main" id="{E5AAB0DF-1BA1-D632-C023-4B94A6CF0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3609" y="2667310"/>
            <a:ext cx="2654623" cy="1316549"/>
          </a:xfrm>
          <a:prstGeom prst="rect">
            <a:avLst/>
          </a:prstGeom>
        </p:spPr>
      </p:pic>
      <p:pic>
        <p:nvPicPr>
          <p:cNvPr id="48" name="Grafik 47">
            <a:extLst>
              <a:ext uri="{FF2B5EF4-FFF2-40B4-BE49-F238E27FC236}">
                <a16:creationId xmlns:a16="http://schemas.microsoft.com/office/drawing/2014/main" id="{FB82396A-8148-B3FB-1B80-F71886BBD9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83" t="10689" r="8322" b="73457"/>
          <a:stretch/>
        </p:blipFill>
        <p:spPr>
          <a:xfrm>
            <a:off x="9529271" y="4033427"/>
            <a:ext cx="2431971" cy="308310"/>
          </a:xfrm>
          <a:prstGeom prst="rect">
            <a:avLst/>
          </a:prstGeom>
        </p:spPr>
      </p:pic>
      <p:pic>
        <p:nvPicPr>
          <p:cNvPr id="49" name="Grafik 48">
            <a:extLst>
              <a:ext uri="{FF2B5EF4-FFF2-40B4-BE49-F238E27FC236}">
                <a16:creationId xmlns:a16="http://schemas.microsoft.com/office/drawing/2014/main" id="{0648AB2D-1A69-3A24-31FB-3170CDB20C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6151" b="42159"/>
          <a:stretch/>
        </p:blipFill>
        <p:spPr>
          <a:xfrm>
            <a:off x="9333854" y="4378218"/>
            <a:ext cx="2902223" cy="221379"/>
          </a:xfrm>
          <a:prstGeom prst="rect">
            <a:avLst/>
          </a:prstGeom>
        </p:spPr>
      </p:pic>
      <p:pic>
        <p:nvPicPr>
          <p:cNvPr id="50" name="Grafik 49">
            <a:extLst>
              <a:ext uri="{FF2B5EF4-FFF2-40B4-BE49-F238E27FC236}">
                <a16:creationId xmlns:a16="http://schemas.microsoft.com/office/drawing/2014/main" id="{B7F90EC4-4F40-19D2-9DF6-6EEF29FFF6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61" t="79350" r="16102" b="8886"/>
          <a:stretch/>
        </p:blipFill>
        <p:spPr>
          <a:xfrm>
            <a:off x="9599829" y="4653579"/>
            <a:ext cx="2061488" cy="240344"/>
          </a:xfrm>
          <a:prstGeom prst="rect">
            <a:avLst/>
          </a:prstGeom>
        </p:spPr>
      </p:pic>
      <p:sp>
        <p:nvSpPr>
          <p:cNvPr id="56" name="Textfeld 55">
            <a:extLst>
              <a:ext uri="{FF2B5EF4-FFF2-40B4-BE49-F238E27FC236}">
                <a16:creationId xmlns:a16="http://schemas.microsoft.com/office/drawing/2014/main" id="{6FEECC0F-F746-9FD5-E33A-7CEED3FF778B}"/>
              </a:ext>
            </a:extLst>
          </p:cNvPr>
          <p:cNvSpPr txBox="1"/>
          <p:nvPr/>
        </p:nvSpPr>
        <p:spPr>
          <a:xfrm>
            <a:off x="9115286" y="2010068"/>
            <a:ext cx="2629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latin typeface="DIN Light" panose="02020500000000000000"/>
              </a:rPr>
              <a:t>Comparison Metric 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C629398-30FF-2DAF-248D-E75BC937D192}"/>
              </a:ext>
            </a:extLst>
          </p:cNvPr>
          <p:cNvSpPr txBox="1"/>
          <p:nvPr/>
        </p:nvSpPr>
        <p:spPr>
          <a:xfrm>
            <a:off x="1787120" y="3082006"/>
            <a:ext cx="930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latin typeface="DIN Light" panose="02020500000000000000"/>
              </a:rPr>
              <a:t>Class 1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D5598A6-52D7-C2DC-C50B-40DDA364B054}"/>
              </a:ext>
            </a:extLst>
          </p:cNvPr>
          <p:cNvSpPr txBox="1"/>
          <p:nvPr/>
        </p:nvSpPr>
        <p:spPr>
          <a:xfrm>
            <a:off x="1802495" y="5120823"/>
            <a:ext cx="930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latin typeface="DIN Light" panose="02020500000000000000"/>
              </a:rPr>
              <a:t>Class 2</a:t>
            </a:r>
            <a:endParaRPr lang="de-DE" dirty="0">
              <a:latin typeface="DIN Light" panose="02020500000000000000"/>
            </a:endParaRPr>
          </a:p>
        </p:txBody>
      </p:sp>
      <p:pic>
        <p:nvPicPr>
          <p:cNvPr id="11" name="Picture 2" descr="Example of shapelets, explaining maximally representative subsequences of a class. Figure reproduced with authorization from Li et al. [83]. To conduct their experiments, Wang et al. [81], Fang et al. [82] and Li et al. [83] carry out time series classification using datasets from the UCR repository Time Series Datasets [30], while Kidger et al. [80] perform time series calssification using datasets from the UEA Time Series Archive [84].">
            <a:extLst>
              <a:ext uri="{FF2B5EF4-FFF2-40B4-BE49-F238E27FC236}">
                <a16:creationId xmlns:a16="http://schemas.microsoft.com/office/drawing/2014/main" id="{BD2DCC7B-50A9-1A61-9CD5-EAB830350C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6" r="50813" b="56943"/>
          <a:stretch/>
        </p:blipFill>
        <p:spPr bwMode="auto">
          <a:xfrm>
            <a:off x="2921036" y="2379704"/>
            <a:ext cx="2995965" cy="1898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Example of shapelets, explaining maximally representative subsequences of a class. Figure reproduced with authorization from Li et al. [83]. To conduct their experiments, Wang et al. [81], Fang et al. [82] and Li et al. [83] carry out time series classification using datasets from the UCR repository Time Series Datasets [30], while Kidger et al. [80] perform time series calssification using datasets from the UEA Time Series Archive [84].">
            <a:extLst>
              <a:ext uri="{FF2B5EF4-FFF2-40B4-BE49-F238E27FC236}">
                <a16:creationId xmlns:a16="http://schemas.microsoft.com/office/drawing/2014/main" id="{1757671F-5999-A4EA-DF91-94F806A625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2" t="49746" r="51116" b="9865"/>
          <a:stretch/>
        </p:blipFill>
        <p:spPr bwMode="auto">
          <a:xfrm>
            <a:off x="2952393" y="4450119"/>
            <a:ext cx="2995965" cy="1796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echteck 26">
            <a:extLst>
              <a:ext uri="{FF2B5EF4-FFF2-40B4-BE49-F238E27FC236}">
                <a16:creationId xmlns:a16="http://schemas.microsoft.com/office/drawing/2014/main" id="{20104A57-CB66-18D2-8A3E-5ED749902542}"/>
              </a:ext>
            </a:extLst>
          </p:cNvPr>
          <p:cNvSpPr/>
          <p:nvPr/>
        </p:nvSpPr>
        <p:spPr>
          <a:xfrm>
            <a:off x="3159683" y="2553877"/>
            <a:ext cx="2604772" cy="1496112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DD4FAD0A-CE30-AEBC-40F4-9CFC0144A3EC}"/>
              </a:ext>
            </a:extLst>
          </p:cNvPr>
          <p:cNvSpPr/>
          <p:nvPr/>
        </p:nvSpPr>
        <p:spPr>
          <a:xfrm>
            <a:off x="3189331" y="4540414"/>
            <a:ext cx="2594990" cy="1517486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9" name="Freihand 28">
                <a:extLst>
                  <a:ext uri="{FF2B5EF4-FFF2-40B4-BE49-F238E27FC236}">
                    <a16:creationId xmlns:a16="http://schemas.microsoft.com/office/drawing/2014/main" id="{4BF12A33-9D50-8382-2F56-9D5176D37EFE}"/>
                  </a:ext>
                </a:extLst>
              </p14:cNvPr>
              <p14:cNvContentPartPr/>
              <p14:nvPr/>
            </p14:nvContentPartPr>
            <p14:xfrm>
              <a:off x="3143158" y="2569805"/>
              <a:ext cx="2604772" cy="1488522"/>
            </p14:xfrm>
          </p:contentPart>
        </mc:Choice>
        <mc:Fallback xmlns="">
          <p:pic>
            <p:nvPicPr>
              <p:cNvPr id="29" name="Freihand 28">
                <a:extLst>
                  <a:ext uri="{FF2B5EF4-FFF2-40B4-BE49-F238E27FC236}">
                    <a16:creationId xmlns:a16="http://schemas.microsoft.com/office/drawing/2014/main" id="{4BF12A33-9D50-8382-2F56-9D5176D37EF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137038" y="2563684"/>
                <a:ext cx="2617013" cy="15007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0" name="Freihand 29">
                <a:extLst>
                  <a:ext uri="{FF2B5EF4-FFF2-40B4-BE49-F238E27FC236}">
                    <a16:creationId xmlns:a16="http://schemas.microsoft.com/office/drawing/2014/main" id="{2AB69013-9103-7850-7388-F51EDE38FF4D}"/>
                  </a:ext>
                </a:extLst>
              </p14:cNvPr>
              <p14:cNvContentPartPr/>
              <p14:nvPr/>
            </p14:nvContentPartPr>
            <p14:xfrm>
              <a:off x="3209197" y="4540414"/>
              <a:ext cx="2575124" cy="1499932"/>
            </p14:xfrm>
          </p:contentPart>
        </mc:Choice>
        <mc:Fallback xmlns="">
          <p:pic>
            <p:nvPicPr>
              <p:cNvPr id="30" name="Freihand 29">
                <a:extLst>
                  <a:ext uri="{FF2B5EF4-FFF2-40B4-BE49-F238E27FC236}">
                    <a16:creationId xmlns:a16="http://schemas.microsoft.com/office/drawing/2014/main" id="{2AB69013-9103-7850-7388-F51EDE38FF4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203075" y="4534293"/>
                <a:ext cx="2587368" cy="15121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57" name="Freihand 56">
                <a:extLst>
                  <a:ext uri="{FF2B5EF4-FFF2-40B4-BE49-F238E27FC236}">
                    <a16:creationId xmlns:a16="http://schemas.microsoft.com/office/drawing/2014/main" id="{B50977B6-DC69-8C53-487C-737128FC24EF}"/>
                  </a:ext>
                </a:extLst>
              </p14:cNvPr>
              <p14:cNvContentPartPr/>
              <p14:nvPr/>
            </p14:nvContentPartPr>
            <p14:xfrm>
              <a:off x="3641297" y="4850883"/>
              <a:ext cx="896735" cy="1160808"/>
            </p14:xfrm>
          </p:contentPart>
        </mc:Choice>
        <mc:Fallback xmlns="">
          <p:pic>
            <p:nvPicPr>
              <p:cNvPr id="57" name="Freihand 56">
                <a:extLst>
                  <a:ext uri="{FF2B5EF4-FFF2-40B4-BE49-F238E27FC236}">
                    <a16:creationId xmlns:a16="http://schemas.microsoft.com/office/drawing/2014/main" id="{B50977B6-DC69-8C53-487C-737128FC24EF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626886" y="4836481"/>
                <a:ext cx="924837" cy="11888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58" name="Freihand 57">
                <a:extLst>
                  <a:ext uri="{FF2B5EF4-FFF2-40B4-BE49-F238E27FC236}">
                    <a16:creationId xmlns:a16="http://schemas.microsoft.com/office/drawing/2014/main" id="{AD3023FE-8389-CD14-8257-187F65A729D3}"/>
                  </a:ext>
                </a:extLst>
              </p14:cNvPr>
              <p14:cNvContentPartPr/>
              <p14:nvPr/>
            </p14:nvContentPartPr>
            <p14:xfrm>
              <a:off x="3486388" y="2679588"/>
              <a:ext cx="904326" cy="1368090"/>
            </p14:xfrm>
          </p:contentPart>
        </mc:Choice>
        <mc:Fallback xmlns="">
          <p:pic>
            <p:nvPicPr>
              <p:cNvPr id="58" name="Freihand 57">
                <a:extLst>
                  <a:ext uri="{FF2B5EF4-FFF2-40B4-BE49-F238E27FC236}">
                    <a16:creationId xmlns:a16="http://schemas.microsoft.com/office/drawing/2014/main" id="{AD3023FE-8389-CD14-8257-187F65A729D3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471976" y="2665183"/>
                <a:ext cx="932429" cy="1396179"/>
              </a:xfrm>
              <a:prstGeom prst="rect">
                <a:avLst/>
              </a:prstGeom>
            </p:spPr>
          </p:pic>
        </mc:Fallback>
      </mc:AlternateContent>
      <p:pic>
        <p:nvPicPr>
          <p:cNvPr id="61" name="Picture 2" descr="Example of shapelets, explaining maximally representative subsequences of a class. Figure reproduced with authorization from Li et al. [83]. To conduct their experiments, Wang et al. [81], Fang et al. [82] and Li et al. [83] carry out time series classification using datasets from the UCR repository Time Series Datasets [30], while Kidger et al. [80] perform time series calssification using datasets from the UEA Time Series Archive [84].">
            <a:extLst>
              <a:ext uri="{FF2B5EF4-FFF2-40B4-BE49-F238E27FC236}">
                <a16:creationId xmlns:a16="http://schemas.microsoft.com/office/drawing/2014/main" id="{385A4463-BE49-2574-6844-BE9CCDB494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57" t="406" r="3721" b="58182"/>
          <a:stretch/>
        </p:blipFill>
        <p:spPr bwMode="auto">
          <a:xfrm>
            <a:off x="6156493" y="2405079"/>
            <a:ext cx="3034748" cy="1858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2" descr="Example of shapelets, explaining maximally representative subsequences of a class. Figure reproduced with authorization from Li et al. [83]. To conduct their experiments, Wang et al. [81], Fang et al. [82] and Li et al. [83] carry out time series classification using datasets from the UCR repository Time Series Datasets [30], while Kidger et al. [80] perform time series calssification using datasets from the UEA Time Series Archive [84].">
            <a:extLst>
              <a:ext uri="{FF2B5EF4-FFF2-40B4-BE49-F238E27FC236}">
                <a16:creationId xmlns:a16="http://schemas.microsoft.com/office/drawing/2014/main" id="{2C0B3EEF-5505-C7B3-E511-CEB26C51C4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85" t="50065" r="3720" b="9545"/>
          <a:stretch/>
        </p:blipFill>
        <p:spPr bwMode="auto">
          <a:xfrm>
            <a:off x="6118939" y="4468065"/>
            <a:ext cx="3109853" cy="1858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Rechteck 63">
            <a:extLst>
              <a:ext uri="{FF2B5EF4-FFF2-40B4-BE49-F238E27FC236}">
                <a16:creationId xmlns:a16="http://schemas.microsoft.com/office/drawing/2014/main" id="{122267AF-26A0-5EA6-4CE1-8BC14C40D5B0}"/>
              </a:ext>
            </a:extLst>
          </p:cNvPr>
          <p:cNvSpPr/>
          <p:nvPr/>
        </p:nvSpPr>
        <p:spPr>
          <a:xfrm>
            <a:off x="6358465" y="2560417"/>
            <a:ext cx="2658920" cy="1544474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Rechteck 64">
            <a:extLst>
              <a:ext uri="{FF2B5EF4-FFF2-40B4-BE49-F238E27FC236}">
                <a16:creationId xmlns:a16="http://schemas.microsoft.com/office/drawing/2014/main" id="{889F1239-6BDB-25E8-C44D-AF64BAB269CE}"/>
              </a:ext>
            </a:extLst>
          </p:cNvPr>
          <p:cNvSpPr/>
          <p:nvPr/>
        </p:nvSpPr>
        <p:spPr>
          <a:xfrm>
            <a:off x="6358464" y="4540414"/>
            <a:ext cx="2687496" cy="1565746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66" name="Freihand 65">
                <a:extLst>
                  <a:ext uri="{FF2B5EF4-FFF2-40B4-BE49-F238E27FC236}">
                    <a16:creationId xmlns:a16="http://schemas.microsoft.com/office/drawing/2014/main" id="{F2664B49-3C76-2A1A-EBE7-FEA5CD69FCA0}"/>
                  </a:ext>
                </a:extLst>
              </p14:cNvPr>
              <p14:cNvContentPartPr/>
              <p14:nvPr/>
            </p14:nvContentPartPr>
            <p14:xfrm>
              <a:off x="6358465" y="2541142"/>
              <a:ext cx="2630803" cy="1517185"/>
            </p14:xfrm>
          </p:contentPart>
        </mc:Choice>
        <mc:Fallback xmlns="">
          <p:pic>
            <p:nvPicPr>
              <p:cNvPr id="66" name="Freihand 65">
                <a:extLst>
                  <a:ext uri="{FF2B5EF4-FFF2-40B4-BE49-F238E27FC236}">
                    <a16:creationId xmlns:a16="http://schemas.microsoft.com/office/drawing/2014/main" id="{F2664B49-3C76-2A1A-EBE7-FEA5CD69FCA0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352344" y="2535021"/>
                <a:ext cx="2643044" cy="15294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67" name="Freihand 66">
                <a:extLst>
                  <a:ext uri="{FF2B5EF4-FFF2-40B4-BE49-F238E27FC236}">
                    <a16:creationId xmlns:a16="http://schemas.microsoft.com/office/drawing/2014/main" id="{3CD04C45-8E9E-E2CC-1F74-C775C6964A0F}"/>
                  </a:ext>
                </a:extLst>
              </p14:cNvPr>
              <p14:cNvContentPartPr/>
              <p14:nvPr/>
            </p14:nvContentPartPr>
            <p14:xfrm>
              <a:off x="6358464" y="4537584"/>
              <a:ext cx="2687495" cy="1553599"/>
            </p14:xfrm>
          </p:contentPart>
        </mc:Choice>
        <mc:Fallback xmlns="">
          <p:pic>
            <p:nvPicPr>
              <p:cNvPr id="67" name="Freihand 66">
                <a:extLst>
                  <a:ext uri="{FF2B5EF4-FFF2-40B4-BE49-F238E27FC236}">
                    <a16:creationId xmlns:a16="http://schemas.microsoft.com/office/drawing/2014/main" id="{3CD04C45-8E9E-E2CC-1F74-C775C6964A0F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352344" y="4531460"/>
                <a:ext cx="2699735" cy="15658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68" name="Freihand 67">
                <a:extLst>
                  <a:ext uri="{FF2B5EF4-FFF2-40B4-BE49-F238E27FC236}">
                    <a16:creationId xmlns:a16="http://schemas.microsoft.com/office/drawing/2014/main" id="{9761B260-735E-7DD0-5ED2-460402FE5757}"/>
                  </a:ext>
                </a:extLst>
              </p14:cNvPr>
              <p14:cNvContentPartPr/>
              <p14:nvPr/>
            </p14:nvContentPartPr>
            <p14:xfrm>
              <a:off x="6703051" y="2576683"/>
              <a:ext cx="910424" cy="1485800"/>
            </p14:xfrm>
          </p:contentPart>
        </mc:Choice>
        <mc:Fallback xmlns="">
          <p:pic>
            <p:nvPicPr>
              <p:cNvPr id="68" name="Freihand 67">
                <a:extLst>
                  <a:ext uri="{FF2B5EF4-FFF2-40B4-BE49-F238E27FC236}">
                    <a16:creationId xmlns:a16="http://schemas.microsoft.com/office/drawing/2014/main" id="{9761B260-735E-7DD0-5ED2-460402FE5757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688640" y="2562279"/>
                <a:ext cx="938526" cy="15138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69" name="Freihand 68">
                <a:extLst>
                  <a:ext uri="{FF2B5EF4-FFF2-40B4-BE49-F238E27FC236}">
                    <a16:creationId xmlns:a16="http://schemas.microsoft.com/office/drawing/2014/main" id="{A2992FB7-09EA-9C2F-38CB-BF6322419AEA}"/>
                  </a:ext>
                </a:extLst>
              </p14:cNvPr>
              <p14:cNvContentPartPr/>
              <p14:nvPr/>
            </p14:nvContentPartPr>
            <p14:xfrm>
              <a:off x="6829694" y="4884947"/>
              <a:ext cx="935058" cy="1210416"/>
            </p14:xfrm>
          </p:contentPart>
        </mc:Choice>
        <mc:Fallback xmlns="">
          <p:pic>
            <p:nvPicPr>
              <p:cNvPr id="69" name="Freihand 68">
                <a:extLst>
                  <a:ext uri="{FF2B5EF4-FFF2-40B4-BE49-F238E27FC236}">
                    <a16:creationId xmlns:a16="http://schemas.microsoft.com/office/drawing/2014/main" id="{A2992FB7-09EA-9C2F-38CB-BF6322419AEA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815281" y="4870546"/>
                <a:ext cx="963524" cy="1238498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extfeld 5">
            <a:extLst>
              <a:ext uri="{FF2B5EF4-FFF2-40B4-BE49-F238E27FC236}">
                <a16:creationId xmlns:a16="http://schemas.microsoft.com/office/drawing/2014/main" id="{05B62FCF-D094-9CE9-CCF9-46B9C64E5B8E}"/>
              </a:ext>
            </a:extLst>
          </p:cNvPr>
          <p:cNvSpPr txBox="1"/>
          <p:nvPr/>
        </p:nvSpPr>
        <p:spPr>
          <a:xfrm>
            <a:off x="3923587" y="2002408"/>
            <a:ext cx="1228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latin typeface="DIN Light" panose="02020500000000000000"/>
              </a:rPr>
              <a:t>Instance 1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2CA55FB-1945-2F4A-7910-709CB02D1B1A}"/>
              </a:ext>
            </a:extLst>
          </p:cNvPr>
          <p:cNvSpPr txBox="1"/>
          <p:nvPr/>
        </p:nvSpPr>
        <p:spPr>
          <a:xfrm>
            <a:off x="7158263" y="1984388"/>
            <a:ext cx="1228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latin typeface="DIN Light" panose="02020500000000000000"/>
              </a:rPr>
              <a:t>Instance 2</a:t>
            </a:r>
            <a:endParaRPr lang="de-DE" dirty="0">
              <a:latin typeface="DIN Light" panose="0202050000000000000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AB293B9-2C67-3C6C-873F-155B61FE41B8}"/>
              </a:ext>
            </a:extLst>
          </p:cNvPr>
          <p:cNvPicPr>
            <a:picLocks noChangeAspect="1"/>
          </p:cNvPicPr>
          <p:nvPr/>
        </p:nvPicPr>
        <p:blipFill rotWithShape="1">
          <a:blip r:embed="rId21"/>
          <a:srcRect l="5330" t="6293" r="58817" b="56745"/>
          <a:stretch/>
        </p:blipFill>
        <p:spPr>
          <a:xfrm>
            <a:off x="3143733" y="2536322"/>
            <a:ext cx="2640587" cy="1522005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29A1CD48-2EB4-1AA7-A708-BDED63A06E93}"/>
              </a:ext>
            </a:extLst>
          </p:cNvPr>
          <p:cNvPicPr>
            <a:picLocks noChangeAspect="1"/>
          </p:cNvPicPr>
          <p:nvPr/>
        </p:nvPicPr>
        <p:blipFill rotWithShape="1">
          <a:blip r:embed="rId21"/>
          <a:srcRect l="55698" t="6386" r="7729" b="55333"/>
          <a:stretch/>
        </p:blipFill>
        <p:spPr>
          <a:xfrm>
            <a:off x="6351655" y="2542908"/>
            <a:ext cx="2677368" cy="1561984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A02FA662-5DE9-3138-E19A-4B39188C88A9}"/>
              </a:ext>
            </a:extLst>
          </p:cNvPr>
          <p:cNvPicPr>
            <a:picLocks noChangeAspect="1"/>
          </p:cNvPicPr>
          <p:nvPr/>
        </p:nvPicPr>
        <p:blipFill rotWithShape="1">
          <a:blip r:embed="rId21"/>
          <a:srcRect l="5798" t="54611" r="58478" b="7634"/>
          <a:stretch/>
        </p:blipFill>
        <p:spPr>
          <a:xfrm>
            <a:off x="3174090" y="4529964"/>
            <a:ext cx="2637367" cy="1553599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F9484B96-30EC-915B-0BF5-9B19363B99DC}"/>
              </a:ext>
            </a:extLst>
          </p:cNvPr>
          <p:cNvPicPr>
            <a:picLocks noChangeAspect="1"/>
          </p:cNvPicPr>
          <p:nvPr/>
        </p:nvPicPr>
        <p:blipFill rotWithShape="1">
          <a:blip r:embed="rId21"/>
          <a:srcRect l="55821" t="54888" r="7394" b="6293"/>
          <a:stretch/>
        </p:blipFill>
        <p:spPr>
          <a:xfrm>
            <a:off x="6351655" y="4529965"/>
            <a:ext cx="2709544" cy="159913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79765F1-0697-FA47-3223-FC7D736DB705}"/>
              </a:ext>
            </a:extLst>
          </p:cNvPr>
          <p:cNvSpPr txBox="1"/>
          <p:nvPr/>
        </p:nvSpPr>
        <p:spPr>
          <a:xfrm>
            <a:off x="8224463" y="6221106"/>
            <a:ext cx="15296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latin typeface="DIN Light" panose="02020500000000000000"/>
              </a:rPr>
              <a:t>[16]</a:t>
            </a:r>
            <a:endParaRPr lang="de-DE" sz="1100" dirty="0">
              <a:latin typeface="DIN Light" panose="02020500000000000000"/>
            </a:endParaRPr>
          </a:p>
        </p:txBody>
      </p:sp>
      <p:graphicFrame>
        <p:nvGraphicFramePr>
          <p:cNvPr id="21" name="Diagram 20">
            <a:extLst>
              <a:ext uri="{FF2B5EF4-FFF2-40B4-BE49-F238E27FC236}">
                <a16:creationId xmlns:a16="http://schemas.microsoft.com/office/drawing/2014/main" id="{2B60694E-4F94-B78B-C42B-3677ED3DB89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10440495"/>
              </p:ext>
            </p:extLst>
          </p:nvPr>
        </p:nvGraphicFramePr>
        <p:xfrm>
          <a:off x="2091815" y="6494697"/>
          <a:ext cx="7868473" cy="28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</p:spTree>
    <p:extLst>
      <p:ext uri="{BB962C8B-B14F-4D97-AF65-F5344CB8AC3E}">
        <p14:creationId xmlns:p14="http://schemas.microsoft.com/office/powerpoint/2010/main" val="725875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Classifier</a:t>
            </a:r>
            <a:endParaRPr lang="de-DE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13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2769387"/>
            <a:ext cx="2100458" cy="305703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42041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2DE68331-0AA8-40A4-B543-2A7312988A11}"/>
              </a:ext>
            </a:extLst>
          </p:cNvPr>
          <p:cNvSpPr txBox="1"/>
          <p:nvPr/>
        </p:nvSpPr>
        <p:spPr>
          <a:xfrm>
            <a:off x="4905511" y="1180716"/>
            <a:ext cx="53129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DIN Light" panose="02020500000000000000"/>
              </a:rPr>
              <a:t>“</a:t>
            </a:r>
            <a:r>
              <a:rPr lang="en-US" dirty="0" err="1">
                <a:latin typeface="DIN Light" panose="02020500000000000000"/>
              </a:rPr>
              <a:t>Shapelets</a:t>
            </a:r>
            <a:r>
              <a:rPr lang="en-US" dirty="0">
                <a:latin typeface="DIN Light" panose="02020500000000000000"/>
              </a:rPr>
              <a:t> are discriminative sub-sequences of time series that best predict the target variable”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3BF0B027-0265-1395-DE45-E80EEE38738E}"/>
              </a:ext>
            </a:extLst>
          </p:cNvPr>
          <p:cNvSpPr txBox="1"/>
          <p:nvPr/>
        </p:nvSpPr>
        <p:spPr>
          <a:xfrm>
            <a:off x="6918324" y="1615349"/>
            <a:ext cx="43592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00" dirty="0" err="1">
                <a:latin typeface="DIN Light" panose="02020500000000000000"/>
              </a:rPr>
              <a:t>Grabocka</a:t>
            </a:r>
            <a:r>
              <a:rPr lang="en-US" sz="1100" dirty="0">
                <a:latin typeface="DIN Light" panose="02020500000000000000"/>
              </a:rPr>
              <a:t> et al., 2014</a:t>
            </a:r>
            <a:endParaRPr lang="de-DE" sz="1100" dirty="0">
              <a:latin typeface="DIN Light" panose="02020500000000000000"/>
            </a:endParaRP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7B926847-B455-8F3A-ECFF-41172B90A872}"/>
              </a:ext>
            </a:extLst>
          </p:cNvPr>
          <p:cNvSpPr txBox="1"/>
          <p:nvPr/>
        </p:nvSpPr>
        <p:spPr>
          <a:xfrm>
            <a:off x="2316767" y="1681004"/>
            <a:ext cx="152960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600" dirty="0">
                <a:latin typeface="DIN Light" panose="02020500000000000000"/>
              </a:rPr>
              <a:t>Li  et al., 2020</a:t>
            </a:r>
            <a:endParaRPr lang="de-DE" sz="1600" dirty="0">
              <a:latin typeface="DIN Light" panose="02020500000000000000"/>
            </a:endParaRPr>
          </a:p>
        </p:txBody>
      </p:sp>
      <p:pic>
        <p:nvPicPr>
          <p:cNvPr id="47" name="Grafik 46">
            <a:extLst>
              <a:ext uri="{FF2B5EF4-FFF2-40B4-BE49-F238E27FC236}">
                <a16:creationId xmlns:a16="http://schemas.microsoft.com/office/drawing/2014/main" id="{E5AAB0DF-1BA1-D632-C023-4B94A6CF0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3609" y="2667310"/>
            <a:ext cx="2654623" cy="1316549"/>
          </a:xfrm>
          <a:prstGeom prst="rect">
            <a:avLst/>
          </a:prstGeom>
        </p:spPr>
      </p:pic>
      <p:pic>
        <p:nvPicPr>
          <p:cNvPr id="48" name="Grafik 47">
            <a:extLst>
              <a:ext uri="{FF2B5EF4-FFF2-40B4-BE49-F238E27FC236}">
                <a16:creationId xmlns:a16="http://schemas.microsoft.com/office/drawing/2014/main" id="{FB82396A-8148-B3FB-1B80-F71886BBD9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83" t="10689" r="8322" b="73457"/>
          <a:stretch/>
        </p:blipFill>
        <p:spPr>
          <a:xfrm>
            <a:off x="9529271" y="4033427"/>
            <a:ext cx="2431971" cy="308310"/>
          </a:xfrm>
          <a:prstGeom prst="rect">
            <a:avLst/>
          </a:prstGeom>
        </p:spPr>
      </p:pic>
      <p:pic>
        <p:nvPicPr>
          <p:cNvPr id="49" name="Grafik 48">
            <a:extLst>
              <a:ext uri="{FF2B5EF4-FFF2-40B4-BE49-F238E27FC236}">
                <a16:creationId xmlns:a16="http://schemas.microsoft.com/office/drawing/2014/main" id="{0648AB2D-1A69-3A24-31FB-3170CDB20C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6151" b="42159"/>
          <a:stretch/>
        </p:blipFill>
        <p:spPr>
          <a:xfrm>
            <a:off x="9333854" y="4378218"/>
            <a:ext cx="2902223" cy="221379"/>
          </a:xfrm>
          <a:prstGeom prst="rect">
            <a:avLst/>
          </a:prstGeom>
        </p:spPr>
      </p:pic>
      <p:pic>
        <p:nvPicPr>
          <p:cNvPr id="50" name="Grafik 49">
            <a:extLst>
              <a:ext uri="{FF2B5EF4-FFF2-40B4-BE49-F238E27FC236}">
                <a16:creationId xmlns:a16="http://schemas.microsoft.com/office/drawing/2014/main" id="{B7F90EC4-4F40-19D2-9DF6-6EEF29FFF6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61" t="79350" r="16102" b="8886"/>
          <a:stretch/>
        </p:blipFill>
        <p:spPr>
          <a:xfrm>
            <a:off x="9599829" y="4653579"/>
            <a:ext cx="2061488" cy="240344"/>
          </a:xfrm>
          <a:prstGeom prst="rect">
            <a:avLst/>
          </a:prstGeom>
        </p:spPr>
      </p:pic>
      <p:sp>
        <p:nvSpPr>
          <p:cNvPr id="56" name="Textfeld 55">
            <a:extLst>
              <a:ext uri="{FF2B5EF4-FFF2-40B4-BE49-F238E27FC236}">
                <a16:creationId xmlns:a16="http://schemas.microsoft.com/office/drawing/2014/main" id="{6FEECC0F-F746-9FD5-E33A-7CEED3FF778B}"/>
              </a:ext>
            </a:extLst>
          </p:cNvPr>
          <p:cNvSpPr txBox="1"/>
          <p:nvPr/>
        </p:nvSpPr>
        <p:spPr>
          <a:xfrm>
            <a:off x="9115286" y="2010068"/>
            <a:ext cx="2629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latin typeface="DIN Light" panose="02020500000000000000"/>
              </a:rPr>
              <a:t>Comparison Metric 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C629398-30FF-2DAF-248D-E75BC937D192}"/>
              </a:ext>
            </a:extLst>
          </p:cNvPr>
          <p:cNvSpPr txBox="1"/>
          <p:nvPr/>
        </p:nvSpPr>
        <p:spPr>
          <a:xfrm>
            <a:off x="1787120" y="3082006"/>
            <a:ext cx="930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latin typeface="DIN Light" panose="02020500000000000000"/>
              </a:rPr>
              <a:t>Class 1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D5598A6-52D7-C2DC-C50B-40DDA364B054}"/>
              </a:ext>
            </a:extLst>
          </p:cNvPr>
          <p:cNvSpPr txBox="1"/>
          <p:nvPr/>
        </p:nvSpPr>
        <p:spPr>
          <a:xfrm>
            <a:off x="1802495" y="5120823"/>
            <a:ext cx="930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latin typeface="DIN Light" panose="02020500000000000000"/>
              </a:rPr>
              <a:t>Class 2</a:t>
            </a:r>
            <a:endParaRPr lang="de-DE" dirty="0">
              <a:latin typeface="DIN Light" panose="02020500000000000000"/>
            </a:endParaRPr>
          </a:p>
        </p:txBody>
      </p:sp>
      <p:pic>
        <p:nvPicPr>
          <p:cNvPr id="11" name="Picture 2" descr="Example of shapelets, explaining maximally representative subsequences of a class. Figure reproduced with authorization from Li et al. [83]. To conduct their experiments, Wang et al. [81], Fang et al. [82] and Li et al. [83] carry out time series classification using datasets from the UCR repository Time Series Datasets [30], while Kidger et al. [80] perform time series calssification using datasets from the UEA Time Series Archive [84].">
            <a:extLst>
              <a:ext uri="{FF2B5EF4-FFF2-40B4-BE49-F238E27FC236}">
                <a16:creationId xmlns:a16="http://schemas.microsoft.com/office/drawing/2014/main" id="{BD2DCC7B-50A9-1A61-9CD5-EAB830350C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6" r="50813" b="56943"/>
          <a:stretch/>
        </p:blipFill>
        <p:spPr bwMode="auto">
          <a:xfrm>
            <a:off x="2921036" y="2379704"/>
            <a:ext cx="2995965" cy="1898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Example of shapelets, explaining maximally representative subsequences of a class. Figure reproduced with authorization from Li et al. [83]. To conduct their experiments, Wang et al. [81], Fang et al. [82] and Li et al. [83] carry out time series classification using datasets from the UCR repository Time Series Datasets [30], while Kidger et al. [80] perform time series calssification using datasets from the UEA Time Series Archive [84].">
            <a:extLst>
              <a:ext uri="{FF2B5EF4-FFF2-40B4-BE49-F238E27FC236}">
                <a16:creationId xmlns:a16="http://schemas.microsoft.com/office/drawing/2014/main" id="{1757671F-5999-A4EA-DF91-94F806A625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2" t="49746" r="51116" b="9865"/>
          <a:stretch/>
        </p:blipFill>
        <p:spPr bwMode="auto">
          <a:xfrm>
            <a:off x="2952393" y="4450119"/>
            <a:ext cx="2995965" cy="1796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echteck 26">
            <a:extLst>
              <a:ext uri="{FF2B5EF4-FFF2-40B4-BE49-F238E27FC236}">
                <a16:creationId xmlns:a16="http://schemas.microsoft.com/office/drawing/2014/main" id="{20104A57-CB66-18D2-8A3E-5ED749902542}"/>
              </a:ext>
            </a:extLst>
          </p:cNvPr>
          <p:cNvSpPr/>
          <p:nvPr/>
        </p:nvSpPr>
        <p:spPr>
          <a:xfrm>
            <a:off x="3159683" y="2553877"/>
            <a:ext cx="2604772" cy="1496112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DD4FAD0A-CE30-AEBC-40F4-9CFC0144A3EC}"/>
              </a:ext>
            </a:extLst>
          </p:cNvPr>
          <p:cNvSpPr/>
          <p:nvPr/>
        </p:nvSpPr>
        <p:spPr>
          <a:xfrm>
            <a:off x="3189331" y="4540414"/>
            <a:ext cx="2594990" cy="1517486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9" name="Freihand 28">
                <a:extLst>
                  <a:ext uri="{FF2B5EF4-FFF2-40B4-BE49-F238E27FC236}">
                    <a16:creationId xmlns:a16="http://schemas.microsoft.com/office/drawing/2014/main" id="{4BF12A33-9D50-8382-2F56-9D5176D37EFE}"/>
                  </a:ext>
                </a:extLst>
              </p14:cNvPr>
              <p14:cNvContentPartPr/>
              <p14:nvPr/>
            </p14:nvContentPartPr>
            <p14:xfrm>
              <a:off x="3143158" y="2569805"/>
              <a:ext cx="2604772" cy="1488522"/>
            </p14:xfrm>
          </p:contentPart>
        </mc:Choice>
        <mc:Fallback xmlns="">
          <p:pic>
            <p:nvPicPr>
              <p:cNvPr id="29" name="Freihand 28">
                <a:extLst>
                  <a:ext uri="{FF2B5EF4-FFF2-40B4-BE49-F238E27FC236}">
                    <a16:creationId xmlns:a16="http://schemas.microsoft.com/office/drawing/2014/main" id="{4BF12A33-9D50-8382-2F56-9D5176D37EF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137038" y="2563684"/>
                <a:ext cx="2617013" cy="15007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0" name="Freihand 29">
                <a:extLst>
                  <a:ext uri="{FF2B5EF4-FFF2-40B4-BE49-F238E27FC236}">
                    <a16:creationId xmlns:a16="http://schemas.microsoft.com/office/drawing/2014/main" id="{2AB69013-9103-7850-7388-F51EDE38FF4D}"/>
                  </a:ext>
                </a:extLst>
              </p14:cNvPr>
              <p14:cNvContentPartPr/>
              <p14:nvPr/>
            </p14:nvContentPartPr>
            <p14:xfrm>
              <a:off x="3209197" y="4540414"/>
              <a:ext cx="2575124" cy="1499932"/>
            </p14:xfrm>
          </p:contentPart>
        </mc:Choice>
        <mc:Fallback xmlns="">
          <p:pic>
            <p:nvPicPr>
              <p:cNvPr id="30" name="Freihand 29">
                <a:extLst>
                  <a:ext uri="{FF2B5EF4-FFF2-40B4-BE49-F238E27FC236}">
                    <a16:creationId xmlns:a16="http://schemas.microsoft.com/office/drawing/2014/main" id="{2AB69013-9103-7850-7388-F51EDE38FF4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203075" y="4534293"/>
                <a:ext cx="2587368" cy="15121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57" name="Freihand 56">
                <a:extLst>
                  <a:ext uri="{FF2B5EF4-FFF2-40B4-BE49-F238E27FC236}">
                    <a16:creationId xmlns:a16="http://schemas.microsoft.com/office/drawing/2014/main" id="{B50977B6-DC69-8C53-487C-737128FC24EF}"/>
                  </a:ext>
                </a:extLst>
              </p14:cNvPr>
              <p14:cNvContentPartPr/>
              <p14:nvPr/>
            </p14:nvContentPartPr>
            <p14:xfrm>
              <a:off x="3641297" y="4850883"/>
              <a:ext cx="896735" cy="1160808"/>
            </p14:xfrm>
          </p:contentPart>
        </mc:Choice>
        <mc:Fallback xmlns="">
          <p:pic>
            <p:nvPicPr>
              <p:cNvPr id="57" name="Freihand 56">
                <a:extLst>
                  <a:ext uri="{FF2B5EF4-FFF2-40B4-BE49-F238E27FC236}">
                    <a16:creationId xmlns:a16="http://schemas.microsoft.com/office/drawing/2014/main" id="{B50977B6-DC69-8C53-487C-737128FC24EF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626886" y="4836481"/>
                <a:ext cx="924837" cy="11888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58" name="Freihand 57">
                <a:extLst>
                  <a:ext uri="{FF2B5EF4-FFF2-40B4-BE49-F238E27FC236}">
                    <a16:creationId xmlns:a16="http://schemas.microsoft.com/office/drawing/2014/main" id="{AD3023FE-8389-CD14-8257-187F65A729D3}"/>
                  </a:ext>
                </a:extLst>
              </p14:cNvPr>
              <p14:cNvContentPartPr/>
              <p14:nvPr/>
            </p14:nvContentPartPr>
            <p14:xfrm>
              <a:off x="3486388" y="2679588"/>
              <a:ext cx="904326" cy="1368090"/>
            </p14:xfrm>
          </p:contentPart>
        </mc:Choice>
        <mc:Fallback xmlns="">
          <p:pic>
            <p:nvPicPr>
              <p:cNvPr id="58" name="Freihand 57">
                <a:extLst>
                  <a:ext uri="{FF2B5EF4-FFF2-40B4-BE49-F238E27FC236}">
                    <a16:creationId xmlns:a16="http://schemas.microsoft.com/office/drawing/2014/main" id="{AD3023FE-8389-CD14-8257-187F65A729D3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471976" y="2665183"/>
                <a:ext cx="932429" cy="1396179"/>
              </a:xfrm>
              <a:prstGeom prst="rect">
                <a:avLst/>
              </a:prstGeom>
            </p:spPr>
          </p:pic>
        </mc:Fallback>
      </mc:AlternateContent>
      <p:pic>
        <p:nvPicPr>
          <p:cNvPr id="61" name="Picture 2" descr="Example of shapelets, explaining maximally representative subsequences of a class. Figure reproduced with authorization from Li et al. [83]. To conduct their experiments, Wang et al. [81], Fang et al. [82] and Li et al. [83] carry out time series classification using datasets from the UCR repository Time Series Datasets [30], while Kidger et al. [80] perform time series calssification using datasets from the UEA Time Series Archive [84].">
            <a:extLst>
              <a:ext uri="{FF2B5EF4-FFF2-40B4-BE49-F238E27FC236}">
                <a16:creationId xmlns:a16="http://schemas.microsoft.com/office/drawing/2014/main" id="{385A4463-BE49-2574-6844-BE9CCDB494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57" t="406" r="3721" b="58182"/>
          <a:stretch/>
        </p:blipFill>
        <p:spPr bwMode="auto">
          <a:xfrm>
            <a:off x="6156493" y="2405079"/>
            <a:ext cx="3034748" cy="1858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2" descr="Example of shapelets, explaining maximally representative subsequences of a class. Figure reproduced with authorization from Li et al. [83]. To conduct their experiments, Wang et al. [81], Fang et al. [82] and Li et al. [83] carry out time series classification using datasets from the UCR repository Time Series Datasets [30], while Kidger et al. [80] perform time series calssification using datasets from the UEA Time Series Archive [84].">
            <a:extLst>
              <a:ext uri="{FF2B5EF4-FFF2-40B4-BE49-F238E27FC236}">
                <a16:creationId xmlns:a16="http://schemas.microsoft.com/office/drawing/2014/main" id="{2C0B3EEF-5505-C7B3-E511-CEB26C51C4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85" t="50065" r="3720" b="9545"/>
          <a:stretch/>
        </p:blipFill>
        <p:spPr bwMode="auto">
          <a:xfrm>
            <a:off x="6118939" y="4468065"/>
            <a:ext cx="3109853" cy="1858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Rechteck 63">
            <a:extLst>
              <a:ext uri="{FF2B5EF4-FFF2-40B4-BE49-F238E27FC236}">
                <a16:creationId xmlns:a16="http://schemas.microsoft.com/office/drawing/2014/main" id="{122267AF-26A0-5EA6-4CE1-8BC14C40D5B0}"/>
              </a:ext>
            </a:extLst>
          </p:cNvPr>
          <p:cNvSpPr/>
          <p:nvPr/>
        </p:nvSpPr>
        <p:spPr>
          <a:xfrm>
            <a:off x="6358465" y="2560417"/>
            <a:ext cx="2658920" cy="1544474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Rechteck 64">
            <a:extLst>
              <a:ext uri="{FF2B5EF4-FFF2-40B4-BE49-F238E27FC236}">
                <a16:creationId xmlns:a16="http://schemas.microsoft.com/office/drawing/2014/main" id="{889F1239-6BDB-25E8-C44D-AF64BAB269CE}"/>
              </a:ext>
            </a:extLst>
          </p:cNvPr>
          <p:cNvSpPr/>
          <p:nvPr/>
        </p:nvSpPr>
        <p:spPr>
          <a:xfrm>
            <a:off x="6358464" y="4540414"/>
            <a:ext cx="2687496" cy="1565746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66" name="Freihand 65">
                <a:extLst>
                  <a:ext uri="{FF2B5EF4-FFF2-40B4-BE49-F238E27FC236}">
                    <a16:creationId xmlns:a16="http://schemas.microsoft.com/office/drawing/2014/main" id="{F2664B49-3C76-2A1A-EBE7-FEA5CD69FCA0}"/>
                  </a:ext>
                </a:extLst>
              </p14:cNvPr>
              <p14:cNvContentPartPr/>
              <p14:nvPr/>
            </p14:nvContentPartPr>
            <p14:xfrm>
              <a:off x="6358465" y="2541142"/>
              <a:ext cx="2630803" cy="1517185"/>
            </p14:xfrm>
          </p:contentPart>
        </mc:Choice>
        <mc:Fallback xmlns="">
          <p:pic>
            <p:nvPicPr>
              <p:cNvPr id="66" name="Freihand 65">
                <a:extLst>
                  <a:ext uri="{FF2B5EF4-FFF2-40B4-BE49-F238E27FC236}">
                    <a16:creationId xmlns:a16="http://schemas.microsoft.com/office/drawing/2014/main" id="{F2664B49-3C76-2A1A-EBE7-FEA5CD69FCA0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352344" y="2535021"/>
                <a:ext cx="2643044" cy="15294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67" name="Freihand 66">
                <a:extLst>
                  <a:ext uri="{FF2B5EF4-FFF2-40B4-BE49-F238E27FC236}">
                    <a16:creationId xmlns:a16="http://schemas.microsoft.com/office/drawing/2014/main" id="{3CD04C45-8E9E-E2CC-1F74-C775C6964A0F}"/>
                  </a:ext>
                </a:extLst>
              </p14:cNvPr>
              <p14:cNvContentPartPr/>
              <p14:nvPr/>
            </p14:nvContentPartPr>
            <p14:xfrm>
              <a:off x="6358464" y="4537584"/>
              <a:ext cx="2687495" cy="1553599"/>
            </p14:xfrm>
          </p:contentPart>
        </mc:Choice>
        <mc:Fallback xmlns="">
          <p:pic>
            <p:nvPicPr>
              <p:cNvPr id="67" name="Freihand 66">
                <a:extLst>
                  <a:ext uri="{FF2B5EF4-FFF2-40B4-BE49-F238E27FC236}">
                    <a16:creationId xmlns:a16="http://schemas.microsoft.com/office/drawing/2014/main" id="{3CD04C45-8E9E-E2CC-1F74-C775C6964A0F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352344" y="4531460"/>
                <a:ext cx="2699735" cy="15658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68" name="Freihand 67">
                <a:extLst>
                  <a:ext uri="{FF2B5EF4-FFF2-40B4-BE49-F238E27FC236}">
                    <a16:creationId xmlns:a16="http://schemas.microsoft.com/office/drawing/2014/main" id="{9761B260-735E-7DD0-5ED2-460402FE5757}"/>
                  </a:ext>
                </a:extLst>
              </p14:cNvPr>
              <p14:cNvContentPartPr/>
              <p14:nvPr/>
            </p14:nvContentPartPr>
            <p14:xfrm>
              <a:off x="6703051" y="2576683"/>
              <a:ext cx="910424" cy="1485800"/>
            </p14:xfrm>
          </p:contentPart>
        </mc:Choice>
        <mc:Fallback xmlns="">
          <p:pic>
            <p:nvPicPr>
              <p:cNvPr id="68" name="Freihand 67">
                <a:extLst>
                  <a:ext uri="{FF2B5EF4-FFF2-40B4-BE49-F238E27FC236}">
                    <a16:creationId xmlns:a16="http://schemas.microsoft.com/office/drawing/2014/main" id="{9761B260-735E-7DD0-5ED2-460402FE5757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688640" y="2562279"/>
                <a:ext cx="938526" cy="15138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69" name="Freihand 68">
                <a:extLst>
                  <a:ext uri="{FF2B5EF4-FFF2-40B4-BE49-F238E27FC236}">
                    <a16:creationId xmlns:a16="http://schemas.microsoft.com/office/drawing/2014/main" id="{A2992FB7-09EA-9C2F-38CB-BF6322419AEA}"/>
                  </a:ext>
                </a:extLst>
              </p14:cNvPr>
              <p14:cNvContentPartPr/>
              <p14:nvPr/>
            </p14:nvContentPartPr>
            <p14:xfrm>
              <a:off x="6829694" y="4884947"/>
              <a:ext cx="935058" cy="1210416"/>
            </p14:xfrm>
          </p:contentPart>
        </mc:Choice>
        <mc:Fallback xmlns="">
          <p:pic>
            <p:nvPicPr>
              <p:cNvPr id="69" name="Freihand 68">
                <a:extLst>
                  <a:ext uri="{FF2B5EF4-FFF2-40B4-BE49-F238E27FC236}">
                    <a16:creationId xmlns:a16="http://schemas.microsoft.com/office/drawing/2014/main" id="{A2992FB7-09EA-9C2F-38CB-BF6322419AEA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815281" y="4870546"/>
                <a:ext cx="963164" cy="1238498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extfeld 5">
            <a:extLst>
              <a:ext uri="{FF2B5EF4-FFF2-40B4-BE49-F238E27FC236}">
                <a16:creationId xmlns:a16="http://schemas.microsoft.com/office/drawing/2014/main" id="{05B62FCF-D094-9CE9-CCF9-46B9C64E5B8E}"/>
              </a:ext>
            </a:extLst>
          </p:cNvPr>
          <p:cNvSpPr txBox="1"/>
          <p:nvPr/>
        </p:nvSpPr>
        <p:spPr>
          <a:xfrm>
            <a:off x="3923587" y="2002408"/>
            <a:ext cx="1228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latin typeface="DIN Light" panose="02020500000000000000"/>
              </a:rPr>
              <a:t>Instance 1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2CA55FB-1945-2F4A-7910-709CB02D1B1A}"/>
              </a:ext>
            </a:extLst>
          </p:cNvPr>
          <p:cNvSpPr txBox="1"/>
          <p:nvPr/>
        </p:nvSpPr>
        <p:spPr>
          <a:xfrm>
            <a:off x="7158263" y="1984388"/>
            <a:ext cx="1228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latin typeface="DIN Light" panose="02020500000000000000"/>
              </a:rPr>
              <a:t>Instance 2</a:t>
            </a:r>
            <a:endParaRPr lang="de-DE" dirty="0">
              <a:latin typeface="DIN Light" panose="0202050000000000000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AB293B9-2C67-3C6C-873F-155B61FE41B8}"/>
              </a:ext>
            </a:extLst>
          </p:cNvPr>
          <p:cNvPicPr>
            <a:picLocks noChangeAspect="1"/>
          </p:cNvPicPr>
          <p:nvPr/>
        </p:nvPicPr>
        <p:blipFill rotWithShape="1">
          <a:blip r:embed="rId21"/>
          <a:srcRect l="5330" t="6293" r="58817" b="56745"/>
          <a:stretch/>
        </p:blipFill>
        <p:spPr>
          <a:xfrm>
            <a:off x="3143733" y="2536322"/>
            <a:ext cx="2640587" cy="1522005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29A1CD48-2EB4-1AA7-A708-BDED63A06E93}"/>
              </a:ext>
            </a:extLst>
          </p:cNvPr>
          <p:cNvPicPr>
            <a:picLocks noChangeAspect="1"/>
          </p:cNvPicPr>
          <p:nvPr/>
        </p:nvPicPr>
        <p:blipFill rotWithShape="1">
          <a:blip r:embed="rId21"/>
          <a:srcRect l="55698" t="6386" r="7729" b="55333"/>
          <a:stretch/>
        </p:blipFill>
        <p:spPr>
          <a:xfrm>
            <a:off x="6351655" y="2542908"/>
            <a:ext cx="2677368" cy="1561984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A02FA662-5DE9-3138-E19A-4B39188C88A9}"/>
              </a:ext>
            </a:extLst>
          </p:cNvPr>
          <p:cNvPicPr>
            <a:picLocks noChangeAspect="1"/>
          </p:cNvPicPr>
          <p:nvPr/>
        </p:nvPicPr>
        <p:blipFill rotWithShape="1">
          <a:blip r:embed="rId21"/>
          <a:srcRect l="5798" t="54611" r="58478" b="7634"/>
          <a:stretch/>
        </p:blipFill>
        <p:spPr>
          <a:xfrm>
            <a:off x="3174090" y="4529964"/>
            <a:ext cx="2637367" cy="1553599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F9484B96-30EC-915B-0BF5-9B19363B99DC}"/>
              </a:ext>
            </a:extLst>
          </p:cNvPr>
          <p:cNvPicPr>
            <a:picLocks noChangeAspect="1"/>
          </p:cNvPicPr>
          <p:nvPr/>
        </p:nvPicPr>
        <p:blipFill rotWithShape="1">
          <a:blip r:embed="rId21"/>
          <a:srcRect l="55821" t="54888" r="7394" b="6293"/>
          <a:stretch/>
        </p:blipFill>
        <p:spPr>
          <a:xfrm>
            <a:off x="6351655" y="4529965"/>
            <a:ext cx="2709544" cy="1599136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F582F21-5097-1A13-A6E3-1E403C9D1EE0}"/>
              </a:ext>
            </a:extLst>
          </p:cNvPr>
          <p:cNvSpPr/>
          <p:nvPr/>
        </p:nvSpPr>
        <p:spPr>
          <a:xfrm>
            <a:off x="2469926" y="980728"/>
            <a:ext cx="9722074" cy="5877272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1" name="Google Shape;966;p74">
            <a:extLst>
              <a:ext uri="{FF2B5EF4-FFF2-40B4-BE49-F238E27FC236}">
                <a16:creationId xmlns:a16="http://schemas.microsoft.com/office/drawing/2014/main" id="{431DB535-2C42-CDA0-646A-5B3EF748BAB4}"/>
              </a:ext>
            </a:extLst>
          </p:cNvPr>
          <p:cNvSpPr txBox="1"/>
          <p:nvPr/>
        </p:nvSpPr>
        <p:spPr>
          <a:xfrm>
            <a:off x="6618877" y="1987940"/>
            <a:ext cx="237666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b="1" i="0" u="none" strike="noStrike" cap="none" dirty="0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MAIN GOALS</a:t>
            </a:r>
            <a:endParaRPr lang="de-DE" b="0" i="0" u="none" strike="noStrike" cap="none" dirty="0">
              <a:solidFill>
                <a:srgbClr val="000000"/>
              </a:solidFill>
              <a:latin typeface="DIN-Medium" panose="020B0604020202020204" charset="0"/>
              <a:ea typeface="Nunito"/>
              <a:cs typeface="DIN-Medium" panose="020B0604020202020204" charset="0"/>
              <a:sym typeface="Nunito"/>
            </a:endParaRPr>
          </a:p>
        </p:txBody>
      </p:sp>
      <p:sp>
        <p:nvSpPr>
          <p:cNvPr id="26" name="Google Shape;966;p74">
            <a:extLst>
              <a:ext uri="{FF2B5EF4-FFF2-40B4-BE49-F238E27FC236}">
                <a16:creationId xmlns:a16="http://schemas.microsoft.com/office/drawing/2014/main" id="{5C71ED03-84D1-3DEB-2FA3-F43B5DDCB3EC}"/>
              </a:ext>
            </a:extLst>
          </p:cNvPr>
          <p:cNvSpPr txBox="1"/>
          <p:nvPr/>
        </p:nvSpPr>
        <p:spPr>
          <a:xfrm>
            <a:off x="2396561" y="2658422"/>
            <a:ext cx="7759341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r>
              <a:rPr lang="de-DE" sz="1600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IMPROVE EXISTING CLASSIFICATION ALGORITHM IN</a:t>
            </a:r>
            <a:endParaRPr lang="de-DE" sz="1600" b="0" i="0" u="none" strike="noStrike" cap="none"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2E6C83F9-9C67-3C52-049D-F6EC006825A3}"/>
              </a:ext>
            </a:extLst>
          </p:cNvPr>
          <p:cNvSpPr/>
          <p:nvPr/>
        </p:nvSpPr>
        <p:spPr>
          <a:xfrm>
            <a:off x="1817600" y="2846768"/>
            <a:ext cx="863944" cy="829254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A5281640-1CAC-28FC-404D-05513E25C4F8}"/>
              </a:ext>
            </a:extLst>
          </p:cNvPr>
          <p:cNvSpPr/>
          <p:nvPr/>
        </p:nvSpPr>
        <p:spPr>
          <a:xfrm>
            <a:off x="1774407" y="4683401"/>
            <a:ext cx="863944" cy="829254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Rechteck: abgerundete Ecken 40">
            <a:extLst>
              <a:ext uri="{FF2B5EF4-FFF2-40B4-BE49-F238E27FC236}">
                <a16:creationId xmlns:a16="http://schemas.microsoft.com/office/drawing/2014/main" id="{381D0503-90A7-E79C-4552-90C29186F07B}"/>
              </a:ext>
            </a:extLst>
          </p:cNvPr>
          <p:cNvSpPr/>
          <p:nvPr/>
        </p:nvSpPr>
        <p:spPr>
          <a:xfrm>
            <a:off x="4294046" y="2450924"/>
            <a:ext cx="6066238" cy="255224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Google Shape;966;p74">
            <a:extLst>
              <a:ext uri="{FF2B5EF4-FFF2-40B4-BE49-F238E27FC236}">
                <a16:creationId xmlns:a16="http://schemas.microsoft.com/office/drawing/2014/main" id="{EDEEF13D-CC72-1EC8-5E17-46B7029746A6}"/>
              </a:ext>
            </a:extLst>
          </p:cNvPr>
          <p:cNvSpPr txBox="1"/>
          <p:nvPr/>
        </p:nvSpPr>
        <p:spPr>
          <a:xfrm>
            <a:off x="4557018" y="2711548"/>
            <a:ext cx="5660854" cy="786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IMPROVE EXISTING CLASSIFICATION ALGORITHM IN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lang="de-DE" sz="1600" i="0" u="none" strike="noStrike" cap="none" dirty="0">
              <a:solidFill>
                <a:schemeClr val="bg1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38" name="Google Shape;966;p74">
            <a:extLst>
              <a:ext uri="{FF2B5EF4-FFF2-40B4-BE49-F238E27FC236}">
                <a16:creationId xmlns:a16="http://schemas.microsoft.com/office/drawing/2014/main" id="{B85E690F-6A98-3905-82CE-673100EACD9C}"/>
              </a:ext>
            </a:extLst>
          </p:cNvPr>
          <p:cNvSpPr txBox="1"/>
          <p:nvPr/>
        </p:nvSpPr>
        <p:spPr>
          <a:xfrm>
            <a:off x="5950624" y="3244272"/>
            <a:ext cx="3956694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- </a:t>
            </a:r>
            <a:r>
              <a:rPr lang="de-DE" dirty="0" err="1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Accuracy</a:t>
            </a:r>
            <a:endParaRPr lang="de-DE" dirty="0">
              <a:solidFill>
                <a:schemeClr val="bg1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39" name="Google Shape;966;p74">
            <a:extLst>
              <a:ext uri="{FF2B5EF4-FFF2-40B4-BE49-F238E27FC236}">
                <a16:creationId xmlns:a16="http://schemas.microsoft.com/office/drawing/2014/main" id="{E8E1D5C0-B4F1-886A-E350-C864978CF776}"/>
              </a:ext>
            </a:extLst>
          </p:cNvPr>
          <p:cNvSpPr txBox="1"/>
          <p:nvPr/>
        </p:nvSpPr>
        <p:spPr>
          <a:xfrm>
            <a:off x="5950624" y="3731784"/>
            <a:ext cx="3956694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- Real-time </a:t>
            </a:r>
            <a:r>
              <a:rPr lang="de-DE" dirty="0" err="1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performance</a:t>
            </a:r>
            <a:endParaRPr lang="de-DE" dirty="0">
              <a:solidFill>
                <a:schemeClr val="bg1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40" name="Google Shape;966;p74">
            <a:extLst>
              <a:ext uri="{FF2B5EF4-FFF2-40B4-BE49-F238E27FC236}">
                <a16:creationId xmlns:a16="http://schemas.microsoft.com/office/drawing/2014/main" id="{D6435339-5922-27B7-6F79-37C86F913156}"/>
              </a:ext>
            </a:extLst>
          </p:cNvPr>
          <p:cNvSpPr txBox="1"/>
          <p:nvPr/>
        </p:nvSpPr>
        <p:spPr>
          <a:xfrm>
            <a:off x="5961664" y="4185107"/>
            <a:ext cx="3956694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- </a:t>
            </a:r>
            <a:r>
              <a:rPr lang="de-DE" dirty="0" err="1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Explainability</a:t>
            </a:r>
            <a:endParaRPr lang="de-DE" dirty="0">
              <a:solidFill>
                <a:schemeClr val="bg1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3817099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46" grpId="0"/>
      <p:bldP spid="56" grpId="0"/>
      <p:bldP spid="27" grpId="0" animBg="1"/>
      <p:bldP spid="28" grpId="0" animBg="1"/>
      <p:bldP spid="64" grpId="0" animBg="1"/>
      <p:bldP spid="65" grpId="0" animBg="1"/>
      <p:bldP spid="6" grpId="0"/>
      <p:bldP spid="7" grpId="0"/>
      <p:bldP spid="21" grpId="0"/>
      <p:bldP spid="26" grpId="0"/>
      <p:bldP spid="37" grpId="0"/>
      <p:bldP spid="38" grpId="0"/>
      <p:bldP spid="39" grpId="0"/>
      <p:bldP spid="4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hteck 50">
            <a:extLst>
              <a:ext uri="{FF2B5EF4-FFF2-40B4-BE49-F238E27FC236}">
                <a16:creationId xmlns:a16="http://schemas.microsoft.com/office/drawing/2014/main" id="{37A6D3FF-5A0C-4B92-F8B0-4976EA08C32A}"/>
              </a:ext>
            </a:extLst>
          </p:cNvPr>
          <p:cNvSpPr/>
          <p:nvPr/>
        </p:nvSpPr>
        <p:spPr>
          <a:xfrm>
            <a:off x="2469926" y="980728"/>
            <a:ext cx="9722074" cy="4995632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Classifier</a:t>
            </a:r>
            <a:endParaRPr lang="de-DE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14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2769387"/>
            <a:ext cx="2100458" cy="305703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42041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3BF0B027-0265-1395-DE45-E80EEE38738E}"/>
              </a:ext>
            </a:extLst>
          </p:cNvPr>
          <p:cNvSpPr txBox="1"/>
          <p:nvPr/>
        </p:nvSpPr>
        <p:spPr>
          <a:xfrm>
            <a:off x="6918324" y="1615349"/>
            <a:ext cx="43592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00" dirty="0" err="1">
                <a:latin typeface="DIN Light" panose="02020500000000000000"/>
              </a:rPr>
              <a:t>Grabocka</a:t>
            </a:r>
            <a:r>
              <a:rPr lang="en-US" sz="1100" dirty="0">
                <a:latin typeface="DIN Light" panose="02020500000000000000"/>
              </a:rPr>
              <a:t> et al., 2014</a:t>
            </a:r>
            <a:endParaRPr lang="de-DE" sz="1100" dirty="0">
              <a:latin typeface="DIN Light" panose="0202050000000000000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C629398-30FF-2DAF-248D-E75BC937D192}"/>
              </a:ext>
            </a:extLst>
          </p:cNvPr>
          <p:cNvSpPr txBox="1"/>
          <p:nvPr/>
        </p:nvSpPr>
        <p:spPr>
          <a:xfrm>
            <a:off x="1787120" y="3082006"/>
            <a:ext cx="930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latin typeface="DIN Light" panose="02020500000000000000"/>
              </a:rPr>
              <a:t>Class 1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D5598A6-52D7-C2DC-C50B-40DDA364B054}"/>
              </a:ext>
            </a:extLst>
          </p:cNvPr>
          <p:cNvSpPr txBox="1"/>
          <p:nvPr/>
        </p:nvSpPr>
        <p:spPr>
          <a:xfrm>
            <a:off x="1802495" y="5120823"/>
            <a:ext cx="930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latin typeface="DIN Light" panose="02020500000000000000"/>
              </a:rPr>
              <a:t>Class 2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2E6C83F9-9C67-3C52-049D-F6EC006825A3}"/>
              </a:ext>
            </a:extLst>
          </p:cNvPr>
          <p:cNvSpPr/>
          <p:nvPr/>
        </p:nvSpPr>
        <p:spPr>
          <a:xfrm>
            <a:off x="1817600" y="2846768"/>
            <a:ext cx="863944" cy="829254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A5281640-1CAC-28FC-404D-05513E25C4F8}"/>
              </a:ext>
            </a:extLst>
          </p:cNvPr>
          <p:cNvSpPr/>
          <p:nvPr/>
        </p:nvSpPr>
        <p:spPr>
          <a:xfrm>
            <a:off x="1774407" y="4683401"/>
            <a:ext cx="863944" cy="829254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Rechteck: abgerundete Ecken 40">
            <a:extLst>
              <a:ext uri="{FF2B5EF4-FFF2-40B4-BE49-F238E27FC236}">
                <a16:creationId xmlns:a16="http://schemas.microsoft.com/office/drawing/2014/main" id="{381D0503-90A7-E79C-4552-90C29186F07B}"/>
              </a:ext>
            </a:extLst>
          </p:cNvPr>
          <p:cNvSpPr/>
          <p:nvPr/>
        </p:nvSpPr>
        <p:spPr>
          <a:xfrm>
            <a:off x="3139106" y="1154541"/>
            <a:ext cx="8658581" cy="75322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Google Shape;966;p74">
            <a:extLst>
              <a:ext uri="{FF2B5EF4-FFF2-40B4-BE49-F238E27FC236}">
                <a16:creationId xmlns:a16="http://schemas.microsoft.com/office/drawing/2014/main" id="{B85E690F-6A98-3905-82CE-673100EACD9C}"/>
              </a:ext>
            </a:extLst>
          </p:cNvPr>
          <p:cNvSpPr txBox="1"/>
          <p:nvPr/>
        </p:nvSpPr>
        <p:spPr>
          <a:xfrm>
            <a:off x="3521743" y="1246217"/>
            <a:ext cx="3956694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- </a:t>
            </a:r>
            <a:r>
              <a:rPr lang="de-DE" dirty="0" err="1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Accuracy</a:t>
            </a:r>
            <a:endParaRPr lang="de-DE" dirty="0">
              <a:solidFill>
                <a:schemeClr val="bg1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39" name="Google Shape;966;p74">
            <a:extLst>
              <a:ext uri="{FF2B5EF4-FFF2-40B4-BE49-F238E27FC236}">
                <a16:creationId xmlns:a16="http://schemas.microsoft.com/office/drawing/2014/main" id="{E8E1D5C0-B4F1-886A-E350-C864978CF776}"/>
              </a:ext>
            </a:extLst>
          </p:cNvPr>
          <p:cNvSpPr txBox="1"/>
          <p:nvPr/>
        </p:nvSpPr>
        <p:spPr>
          <a:xfrm>
            <a:off x="5859189" y="1259446"/>
            <a:ext cx="3956694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- Real-time </a:t>
            </a:r>
            <a:r>
              <a:rPr lang="de-DE" dirty="0" err="1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performance</a:t>
            </a:r>
            <a:endParaRPr lang="de-DE" dirty="0">
              <a:solidFill>
                <a:schemeClr val="bg1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40" name="Google Shape;966;p74">
            <a:extLst>
              <a:ext uri="{FF2B5EF4-FFF2-40B4-BE49-F238E27FC236}">
                <a16:creationId xmlns:a16="http://schemas.microsoft.com/office/drawing/2014/main" id="{D6435339-5922-27B7-6F79-37C86F913156}"/>
              </a:ext>
            </a:extLst>
          </p:cNvPr>
          <p:cNvSpPr txBox="1"/>
          <p:nvPr/>
        </p:nvSpPr>
        <p:spPr>
          <a:xfrm>
            <a:off x="9623838" y="1283291"/>
            <a:ext cx="3956694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- </a:t>
            </a:r>
            <a:r>
              <a:rPr lang="de-DE" dirty="0" err="1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Explainability</a:t>
            </a:r>
            <a:endParaRPr lang="de-DE" dirty="0">
              <a:solidFill>
                <a:schemeClr val="bg1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12" name="Google Shape;966;p74">
            <a:extLst>
              <a:ext uri="{FF2B5EF4-FFF2-40B4-BE49-F238E27FC236}">
                <a16:creationId xmlns:a16="http://schemas.microsoft.com/office/drawing/2014/main" id="{39D6565F-8D92-98D8-6DA4-3D8C6BF437D0}"/>
              </a:ext>
            </a:extLst>
          </p:cNvPr>
          <p:cNvSpPr txBox="1"/>
          <p:nvPr/>
        </p:nvSpPr>
        <p:spPr>
          <a:xfrm>
            <a:off x="6645134" y="1966812"/>
            <a:ext cx="1119618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b="1" dirty="0">
                <a:latin typeface="DIN Light" panose="02020500000000000000"/>
                <a:ea typeface="Nunito"/>
                <a:cs typeface="Nunito"/>
                <a:sym typeface="Nunito"/>
              </a:rPr>
              <a:t>Pipeline</a:t>
            </a:r>
          </a:p>
        </p:txBody>
      </p:sp>
      <p:sp>
        <p:nvSpPr>
          <p:cNvPr id="113" name="Google Shape;966;p74">
            <a:extLst>
              <a:ext uri="{FF2B5EF4-FFF2-40B4-BE49-F238E27FC236}">
                <a16:creationId xmlns:a16="http://schemas.microsoft.com/office/drawing/2014/main" id="{2DDE31D7-FD4F-9FF2-65AA-96871D26D9D6}"/>
              </a:ext>
            </a:extLst>
          </p:cNvPr>
          <p:cNvSpPr txBox="1"/>
          <p:nvPr/>
        </p:nvSpPr>
        <p:spPr>
          <a:xfrm>
            <a:off x="3303067" y="2398925"/>
            <a:ext cx="178614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 err="1">
                <a:latin typeface="DIN Light" panose="02020500000000000000"/>
                <a:ea typeface="Nunito"/>
                <a:cs typeface="Nunito"/>
                <a:sym typeface="Nunito"/>
              </a:rPr>
              <a:t>Preprocessing</a:t>
            </a:r>
            <a:endParaRPr lang="de-DE" dirty="0"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14" name="Google Shape;966;p74">
            <a:extLst>
              <a:ext uri="{FF2B5EF4-FFF2-40B4-BE49-F238E27FC236}">
                <a16:creationId xmlns:a16="http://schemas.microsoft.com/office/drawing/2014/main" id="{5BAEDEEC-184E-557F-3618-C34C0A2F7D4C}"/>
              </a:ext>
            </a:extLst>
          </p:cNvPr>
          <p:cNvSpPr txBox="1"/>
          <p:nvPr/>
        </p:nvSpPr>
        <p:spPr>
          <a:xfrm>
            <a:off x="6479069" y="2398925"/>
            <a:ext cx="178614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 err="1">
                <a:latin typeface="DIN Light" panose="02020500000000000000"/>
                <a:ea typeface="Nunito"/>
                <a:cs typeface="Nunito"/>
                <a:sym typeface="Nunito"/>
              </a:rPr>
              <a:t>Approaches</a:t>
            </a:r>
            <a:endParaRPr lang="de-DE" dirty="0"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16" name="Rechteck: abgerundete Ecken 115">
            <a:extLst>
              <a:ext uri="{FF2B5EF4-FFF2-40B4-BE49-F238E27FC236}">
                <a16:creationId xmlns:a16="http://schemas.microsoft.com/office/drawing/2014/main" id="{47EDCBBE-16D4-2146-5765-1818B5ACBCFD}"/>
              </a:ext>
            </a:extLst>
          </p:cNvPr>
          <p:cNvSpPr/>
          <p:nvPr/>
        </p:nvSpPr>
        <p:spPr>
          <a:xfrm>
            <a:off x="3091415" y="3076415"/>
            <a:ext cx="2076539" cy="17967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7" name="Rechteck: abgerundete Ecken 116">
            <a:extLst>
              <a:ext uri="{FF2B5EF4-FFF2-40B4-BE49-F238E27FC236}">
                <a16:creationId xmlns:a16="http://schemas.microsoft.com/office/drawing/2014/main" id="{9AF10431-2E3E-200C-BD59-B6C155AD8AA7}"/>
              </a:ext>
            </a:extLst>
          </p:cNvPr>
          <p:cNvSpPr/>
          <p:nvPr/>
        </p:nvSpPr>
        <p:spPr>
          <a:xfrm>
            <a:off x="9320756" y="3076415"/>
            <a:ext cx="2076539" cy="17967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8" name="Rechteck: abgerundete Ecken 117">
            <a:extLst>
              <a:ext uri="{FF2B5EF4-FFF2-40B4-BE49-F238E27FC236}">
                <a16:creationId xmlns:a16="http://schemas.microsoft.com/office/drawing/2014/main" id="{C8D607EA-56AE-789A-BE74-C0257D706126}"/>
              </a:ext>
            </a:extLst>
          </p:cNvPr>
          <p:cNvSpPr/>
          <p:nvPr/>
        </p:nvSpPr>
        <p:spPr>
          <a:xfrm>
            <a:off x="5988495" y="3090187"/>
            <a:ext cx="2630803" cy="47155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1: </a:t>
            </a:r>
            <a:r>
              <a:rPr lang="de-DE" dirty="0" err="1">
                <a:latin typeface="DIN Light" panose="02020500000000000000"/>
              </a:rPr>
              <a:t>Searching</a:t>
            </a:r>
            <a:r>
              <a:rPr lang="de-DE" dirty="0">
                <a:latin typeface="DIN Light" panose="02020500000000000000"/>
              </a:rPr>
              <a:t> </a:t>
            </a:r>
            <a:r>
              <a:rPr lang="de-DE" dirty="0" err="1">
                <a:latin typeface="DIN Light" panose="02020500000000000000"/>
              </a:rPr>
              <a:t>Shapelets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119" name="Rechteck: abgerundete Ecken 118">
            <a:extLst>
              <a:ext uri="{FF2B5EF4-FFF2-40B4-BE49-F238E27FC236}">
                <a16:creationId xmlns:a16="http://schemas.microsoft.com/office/drawing/2014/main" id="{15230FEB-8E8E-2C39-C6E3-AFCDA3979B4F}"/>
              </a:ext>
            </a:extLst>
          </p:cNvPr>
          <p:cNvSpPr/>
          <p:nvPr/>
        </p:nvSpPr>
        <p:spPr>
          <a:xfrm>
            <a:off x="5990297" y="3743410"/>
            <a:ext cx="2615488" cy="47155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2: Learning </a:t>
            </a:r>
            <a:r>
              <a:rPr lang="de-DE" dirty="0" err="1">
                <a:latin typeface="DIN Light" panose="02020500000000000000"/>
              </a:rPr>
              <a:t>Shapelets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120" name="Rechteck: abgerundete Ecken 119">
            <a:extLst>
              <a:ext uri="{FF2B5EF4-FFF2-40B4-BE49-F238E27FC236}">
                <a16:creationId xmlns:a16="http://schemas.microsoft.com/office/drawing/2014/main" id="{50F05B31-C6D8-84D0-8578-24224307ED4F}"/>
              </a:ext>
            </a:extLst>
          </p:cNvPr>
          <p:cNvSpPr/>
          <p:nvPr/>
        </p:nvSpPr>
        <p:spPr>
          <a:xfrm>
            <a:off x="5570990" y="4412313"/>
            <a:ext cx="3426968" cy="47155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3: </a:t>
            </a:r>
            <a:r>
              <a:rPr lang="de-DE" dirty="0" err="1">
                <a:latin typeface="DIN Light" panose="02020500000000000000"/>
              </a:rPr>
              <a:t>Targeted</a:t>
            </a:r>
            <a:r>
              <a:rPr lang="de-DE" dirty="0">
                <a:latin typeface="DIN Light" panose="02020500000000000000"/>
              </a:rPr>
              <a:t> </a:t>
            </a:r>
            <a:r>
              <a:rPr lang="de-DE" dirty="0" err="1">
                <a:latin typeface="DIN Light" panose="02020500000000000000"/>
              </a:rPr>
              <a:t>Logistic</a:t>
            </a:r>
            <a:r>
              <a:rPr lang="de-DE" dirty="0">
                <a:latin typeface="DIN Light" panose="02020500000000000000"/>
              </a:rPr>
              <a:t> Regression</a:t>
            </a:r>
          </a:p>
        </p:txBody>
      </p:sp>
      <p:sp>
        <p:nvSpPr>
          <p:cNvPr id="121" name="Google Shape;966;p74">
            <a:extLst>
              <a:ext uri="{FF2B5EF4-FFF2-40B4-BE49-F238E27FC236}">
                <a16:creationId xmlns:a16="http://schemas.microsoft.com/office/drawing/2014/main" id="{BC6E67DC-41A1-E1DC-EB0C-6F92A0041BE0}"/>
              </a:ext>
            </a:extLst>
          </p:cNvPr>
          <p:cNvSpPr txBox="1"/>
          <p:nvPr/>
        </p:nvSpPr>
        <p:spPr>
          <a:xfrm>
            <a:off x="3327277" y="3177843"/>
            <a:ext cx="1769183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- Datastream </a:t>
            </a:r>
            <a:br>
              <a:rPr lang="de-DE" dirty="0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</a:br>
            <a:r>
              <a:rPr lang="de-DE" dirty="0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   </a:t>
            </a:r>
            <a:r>
              <a:rPr lang="de-DE" dirty="0" err="1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Selection</a:t>
            </a:r>
            <a:endParaRPr lang="de-DE" dirty="0">
              <a:solidFill>
                <a:schemeClr val="bg1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2" name="Google Shape;966;p74">
            <a:extLst>
              <a:ext uri="{FF2B5EF4-FFF2-40B4-BE49-F238E27FC236}">
                <a16:creationId xmlns:a16="http://schemas.microsoft.com/office/drawing/2014/main" id="{604BE1F6-57D1-BBC4-55D7-C8AE3D3A3564}"/>
              </a:ext>
            </a:extLst>
          </p:cNvPr>
          <p:cNvSpPr txBox="1"/>
          <p:nvPr/>
        </p:nvSpPr>
        <p:spPr>
          <a:xfrm>
            <a:off x="3402066" y="4107669"/>
            <a:ext cx="158258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- </a:t>
            </a:r>
            <a:r>
              <a:rPr lang="de-DE" dirty="0" err="1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Filtering</a:t>
            </a:r>
            <a:endParaRPr lang="de-DE" dirty="0">
              <a:solidFill>
                <a:schemeClr val="bg1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3" name="Google Shape;966;p74">
            <a:extLst>
              <a:ext uri="{FF2B5EF4-FFF2-40B4-BE49-F238E27FC236}">
                <a16:creationId xmlns:a16="http://schemas.microsoft.com/office/drawing/2014/main" id="{17296A73-0ABA-FF53-0E81-64A661D3FBC2}"/>
              </a:ext>
            </a:extLst>
          </p:cNvPr>
          <p:cNvSpPr txBox="1"/>
          <p:nvPr/>
        </p:nvSpPr>
        <p:spPr>
          <a:xfrm>
            <a:off x="9496370" y="3496125"/>
            <a:ext cx="1781182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 err="1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Grid</a:t>
            </a:r>
            <a:r>
              <a:rPr lang="de-DE" dirty="0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 Search:</a:t>
            </a:r>
          </a:p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State-</a:t>
            </a:r>
            <a:r>
              <a:rPr lang="de-DE" dirty="0" err="1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Machine</a:t>
            </a:r>
            <a:endParaRPr lang="de-DE" dirty="0">
              <a:solidFill>
                <a:schemeClr val="bg1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cxnSp>
        <p:nvCxnSpPr>
          <p:cNvPr id="125" name="Gerade Verbindung mit Pfeil 124">
            <a:extLst>
              <a:ext uri="{FF2B5EF4-FFF2-40B4-BE49-F238E27FC236}">
                <a16:creationId xmlns:a16="http://schemas.microsoft.com/office/drawing/2014/main" id="{E16D4AE5-D2B7-7090-99D4-0A4FE44B1F31}"/>
              </a:ext>
            </a:extLst>
          </p:cNvPr>
          <p:cNvCxnSpPr>
            <a:stCxn id="116" idx="3"/>
          </p:cNvCxnSpPr>
          <p:nvPr/>
        </p:nvCxnSpPr>
        <p:spPr>
          <a:xfrm>
            <a:off x="5167954" y="3974772"/>
            <a:ext cx="510354" cy="436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Gerade Verbindung mit Pfeil 125">
            <a:extLst>
              <a:ext uri="{FF2B5EF4-FFF2-40B4-BE49-F238E27FC236}">
                <a16:creationId xmlns:a16="http://schemas.microsoft.com/office/drawing/2014/main" id="{00110D03-EDE6-8FCF-68C7-DAF1FEDB82DE}"/>
              </a:ext>
            </a:extLst>
          </p:cNvPr>
          <p:cNvCxnSpPr>
            <a:cxnSpLocks/>
            <a:endCxn id="119" idx="1"/>
          </p:cNvCxnSpPr>
          <p:nvPr/>
        </p:nvCxnSpPr>
        <p:spPr>
          <a:xfrm>
            <a:off x="5167954" y="3951469"/>
            <a:ext cx="822343" cy="277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Gerade Verbindung mit Pfeil 127">
            <a:extLst>
              <a:ext uri="{FF2B5EF4-FFF2-40B4-BE49-F238E27FC236}">
                <a16:creationId xmlns:a16="http://schemas.microsoft.com/office/drawing/2014/main" id="{E0B0D537-2FAF-3C7C-75B5-7C0C1D045EE3}"/>
              </a:ext>
            </a:extLst>
          </p:cNvPr>
          <p:cNvCxnSpPr>
            <a:cxnSpLocks/>
          </p:cNvCxnSpPr>
          <p:nvPr/>
        </p:nvCxnSpPr>
        <p:spPr>
          <a:xfrm flipV="1">
            <a:off x="5157620" y="3323296"/>
            <a:ext cx="802315" cy="6420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Gerade Verbindung mit Pfeil 129">
            <a:extLst>
              <a:ext uri="{FF2B5EF4-FFF2-40B4-BE49-F238E27FC236}">
                <a16:creationId xmlns:a16="http://schemas.microsoft.com/office/drawing/2014/main" id="{69A3E83A-7F1D-1832-ED32-DD53CC888140}"/>
              </a:ext>
            </a:extLst>
          </p:cNvPr>
          <p:cNvCxnSpPr>
            <a:cxnSpLocks/>
            <a:stCxn id="118" idx="3"/>
            <a:endCxn id="117" idx="1"/>
          </p:cNvCxnSpPr>
          <p:nvPr/>
        </p:nvCxnSpPr>
        <p:spPr>
          <a:xfrm>
            <a:off x="8619298" y="3325964"/>
            <a:ext cx="701458" cy="6488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Gerade Verbindung mit Pfeil 131">
            <a:extLst>
              <a:ext uri="{FF2B5EF4-FFF2-40B4-BE49-F238E27FC236}">
                <a16:creationId xmlns:a16="http://schemas.microsoft.com/office/drawing/2014/main" id="{4259DAF4-3687-BC79-88E8-B2790AF67DC0}"/>
              </a:ext>
            </a:extLst>
          </p:cNvPr>
          <p:cNvCxnSpPr>
            <a:cxnSpLocks/>
            <a:stCxn id="119" idx="3"/>
            <a:endCxn id="117" idx="1"/>
          </p:cNvCxnSpPr>
          <p:nvPr/>
        </p:nvCxnSpPr>
        <p:spPr>
          <a:xfrm flipV="1">
            <a:off x="8605785" y="3974772"/>
            <a:ext cx="714971" cy="44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Gerade Verbindung mit Pfeil 133">
            <a:extLst>
              <a:ext uri="{FF2B5EF4-FFF2-40B4-BE49-F238E27FC236}">
                <a16:creationId xmlns:a16="http://schemas.microsoft.com/office/drawing/2014/main" id="{5B0CDD78-80FA-C15C-7FCC-A0AB39A4ED2B}"/>
              </a:ext>
            </a:extLst>
          </p:cNvPr>
          <p:cNvCxnSpPr>
            <a:cxnSpLocks/>
            <a:endCxn id="117" idx="1"/>
          </p:cNvCxnSpPr>
          <p:nvPr/>
        </p:nvCxnSpPr>
        <p:spPr>
          <a:xfrm flipV="1">
            <a:off x="8816967" y="3974772"/>
            <a:ext cx="503789" cy="4331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Google Shape;966;p74">
            <a:extLst>
              <a:ext uri="{FF2B5EF4-FFF2-40B4-BE49-F238E27FC236}">
                <a16:creationId xmlns:a16="http://schemas.microsoft.com/office/drawing/2014/main" id="{C7FF805E-C978-BFEA-7EC5-E397C7866314}"/>
              </a:ext>
            </a:extLst>
          </p:cNvPr>
          <p:cNvSpPr txBox="1"/>
          <p:nvPr/>
        </p:nvSpPr>
        <p:spPr>
          <a:xfrm>
            <a:off x="9841716" y="5253750"/>
            <a:ext cx="178614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 err="1">
                <a:latin typeface="DIN Light" panose="02020500000000000000"/>
                <a:ea typeface="Nunito"/>
                <a:cs typeface="Nunito"/>
                <a:sym typeface="Nunito"/>
              </a:rPr>
              <a:t>Accuracy</a:t>
            </a:r>
            <a:endParaRPr lang="de-DE" dirty="0"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8" name="Gleichschenkliges Dreieck 137">
            <a:extLst>
              <a:ext uri="{FF2B5EF4-FFF2-40B4-BE49-F238E27FC236}">
                <a16:creationId xmlns:a16="http://schemas.microsoft.com/office/drawing/2014/main" id="{309A02E7-15E5-5902-53E6-420D3C1F267D}"/>
              </a:ext>
            </a:extLst>
          </p:cNvPr>
          <p:cNvSpPr/>
          <p:nvPr/>
        </p:nvSpPr>
        <p:spPr>
          <a:xfrm rot="16200000">
            <a:off x="7019731" y="4329063"/>
            <a:ext cx="353263" cy="1882792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9" name="Google Shape;966;p74">
            <a:extLst>
              <a:ext uri="{FF2B5EF4-FFF2-40B4-BE49-F238E27FC236}">
                <a16:creationId xmlns:a16="http://schemas.microsoft.com/office/drawing/2014/main" id="{EF14A2A6-51B3-9F58-35AA-E5843946AEC0}"/>
              </a:ext>
            </a:extLst>
          </p:cNvPr>
          <p:cNvSpPr txBox="1"/>
          <p:nvPr/>
        </p:nvSpPr>
        <p:spPr>
          <a:xfrm>
            <a:off x="6307578" y="5473176"/>
            <a:ext cx="360824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>
                <a:latin typeface="DIN Light" panose="02020500000000000000"/>
                <a:ea typeface="Nunito"/>
                <a:cs typeface="Nunito"/>
                <a:sym typeface="Nunito"/>
              </a:rPr>
              <a:t>1</a:t>
            </a:r>
          </a:p>
        </p:txBody>
      </p:sp>
      <p:sp>
        <p:nvSpPr>
          <p:cNvPr id="140" name="Google Shape;966;p74">
            <a:extLst>
              <a:ext uri="{FF2B5EF4-FFF2-40B4-BE49-F238E27FC236}">
                <a16:creationId xmlns:a16="http://schemas.microsoft.com/office/drawing/2014/main" id="{1B12C30A-8D52-5DDB-A3E9-7F10C4061120}"/>
              </a:ext>
            </a:extLst>
          </p:cNvPr>
          <p:cNvSpPr txBox="1"/>
          <p:nvPr/>
        </p:nvSpPr>
        <p:spPr>
          <a:xfrm>
            <a:off x="6778808" y="5476689"/>
            <a:ext cx="360824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>
                <a:latin typeface="DIN Light" panose="02020500000000000000"/>
                <a:ea typeface="Nunito"/>
                <a:cs typeface="Nunito"/>
                <a:sym typeface="Nunito"/>
              </a:rPr>
              <a:t>2</a:t>
            </a:r>
          </a:p>
        </p:txBody>
      </p:sp>
      <p:sp>
        <p:nvSpPr>
          <p:cNvPr id="141" name="Google Shape;966;p74">
            <a:extLst>
              <a:ext uri="{FF2B5EF4-FFF2-40B4-BE49-F238E27FC236}">
                <a16:creationId xmlns:a16="http://schemas.microsoft.com/office/drawing/2014/main" id="{29732C7E-EBD0-A5E0-2631-75E4E01DE191}"/>
              </a:ext>
            </a:extLst>
          </p:cNvPr>
          <p:cNvSpPr txBox="1"/>
          <p:nvPr/>
        </p:nvSpPr>
        <p:spPr>
          <a:xfrm>
            <a:off x="7776935" y="5462068"/>
            <a:ext cx="360824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>
                <a:latin typeface="DIN Light" panose="02020500000000000000"/>
                <a:ea typeface="Nunito"/>
                <a:cs typeface="Nunito"/>
                <a:sym typeface="Nunito"/>
              </a:rPr>
              <a:t>3</a:t>
            </a:r>
          </a:p>
        </p:txBody>
      </p:sp>
      <p:sp>
        <p:nvSpPr>
          <p:cNvPr id="142" name="Google Shape;966;p74">
            <a:extLst>
              <a:ext uri="{FF2B5EF4-FFF2-40B4-BE49-F238E27FC236}">
                <a16:creationId xmlns:a16="http://schemas.microsoft.com/office/drawing/2014/main" id="{77A5DC02-D528-1920-2E17-FFDD4081A524}"/>
              </a:ext>
            </a:extLst>
          </p:cNvPr>
          <p:cNvSpPr txBox="1"/>
          <p:nvPr/>
        </p:nvSpPr>
        <p:spPr>
          <a:xfrm>
            <a:off x="6434503" y="5763012"/>
            <a:ext cx="1942889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>
                <a:latin typeface="DIN Light" panose="02020500000000000000"/>
                <a:ea typeface="Nunito"/>
                <a:cs typeface="Nunito"/>
                <a:sym typeface="Nunito"/>
              </a:rPr>
              <a:t>RT-performance</a:t>
            </a:r>
          </a:p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 err="1">
                <a:latin typeface="DIN Light" panose="02020500000000000000"/>
                <a:ea typeface="Nunito"/>
                <a:cs typeface="Nunito"/>
                <a:sym typeface="Nunito"/>
              </a:rPr>
              <a:t>Explainability</a:t>
            </a:r>
            <a:endParaRPr lang="de-DE" dirty="0"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34" name="Rechteck: abgerundete Ecken 33">
            <a:extLst>
              <a:ext uri="{FF2B5EF4-FFF2-40B4-BE49-F238E27FC236}">
                <a16:creationId xmlns:a16="http://schemas.microsoft.com/office/drawing/2014/main" id="{09E48F44-5882-9FA4-2E02-A522C7140A0F}"/>
              </a:ext>
            </a:extLst>
          </p:cNvPr>
          <p:cNvSpPr/>
          <p:nvPr/>
        </p:nvSpPr>
        <p:spPr>
          <a:xfrm>
            <a:off x="3091006" y="3076415"/>
            <a:ext cx="2086069" cy="180745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Rechteck: abgerundete Ecken 36">
            <a:extLst>
              <a:ext uri="{FF2B5EF4-FFF2-40B4-BE49-F238E27FC236}">
                <a16:creationId xmlns:a16="http://schemas.microsoft.com/office/drawing/2014/main" id="{095C87AB-7540-CE02-82FB-24479A754BEF}"/>
              </a:ext>
            </a:extLst>
          </p:cNvPr>
          <p:cNvSpPr/>
          <p:nvPr/>
        </p:nvSpPr>
        <p:spPr>
          <a:xfrm>
            <a:off x="5984954" y="3074252"/>
            <a:ext cx="2660610" cy="497015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Rechteck: abgerundete Ecken 41">
            <a:extLst>
              <a:ext uri="{FF2B5EF4-FFF2-40B4-BE49-F238E27FC236}">
                <a16:creationId xmlns:a16="http://schemas.microsoft.com/office/drawing/2014/main" id="{6F4514E2-BEB6-D1B2-D814-2CAF6C23DEE4}"/>
              </a:ext>
            </a:extLst>
          </p:cNvPr>
          <p:cNvSpPr/>
          <p:nvPr/>
        </p:nvSpPr>
        <p:spPr>
          <a:xfrm>
            <a:off x="5988495" y="3736713"/>
            <a:ext cx="2617290" cy="468035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Google Shape;966;p74">
            <a:extLst>
              <a:ext uri="{FF2B5EF4-FFF2-40B4-BE49-F238E27FC236}">
                <a16:creationId xmlns:a16="http://schemas.microsoft.com/office/drawing/2014/main" id="{41381362-BC8B-861D-DDA2-AD7890AE592E}"/>
              </a:ext>
            </a:extLst>
          </p:cNvPr>
          <p:cNvSpPr txBox="1"/>
          <p:nvPr/>
        </p:nvSpPr>
        <p:spPr>
          <a:xfrm>
            <a:off x="3538311" y="5195499"/>
            <a:ext cx="178614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 err="1">
                <a:latin typeface="DIN Light" panose="02020500000000000000"/>
                <a:ea typeface="Nunito"/>
                <a:cs typeface="Nunito"/>
                <a:sym typeface="Nunito"/>
              </a:rPr>
              <a:t>Accuracy</a:t>
            </a:r>
            <a:endParaRPr lang="de-DE" dirty="0"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44" name="Google Shape;966;p74">
            <a:extLst>
              <a:ext uri="{FF2B5EF4-FFF2-40B4-BE49-F238E27FC236}">
                <a16:creationId xmlns:a16="http://schemas.microsoft.com/office/drawing/2014/main" id="{5D487B39-62D1-C861-4FFB-CC00F2685106}"/>
              </a:ext>
            </a:extLst>
          </p:cNvPr>
          <p:cNvSpPr txBox="1"/>
          <p:nvPr/>
        </p:nvSpPr>
        <p:spPr>
          <a:xfrm>
            <a:off x="9554930" y="2393399"/>
            <a:ext cx="178614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>
                <a:latin typeface="DIN Light" panose="02020500000000000000"/>
                <a:ea typeface="Nunito"/>
                <a:cs typeface="Nunito"/>
                <a:sym typeface="Nunito"/>
              </a:rPr>
              <a:t>Fine-Tuning</a:t>
            </a:r>
          </a:p>
        </p:txBody>
      </p:sp>
    </p:spTree>
    <p:extLst>
      <p:ext uri="{BB962C8B-B14F-4D97-AF65-F5344CB8AC3E}">
        <p14:creationId xmlns:p14="http://schemas.microsoft.com/office/powerpoint/2010/main" val="2080512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/>
      <p:bldP spid="113" grpId="0"/>
      <p:bldP spid="114" grpId="0"/>
      <p:bldP spid="116" grpId="0" animBg="1"/>
      <p:bldP spid="117" grpId="0" animBg="1"/>
      <p:bldP spid="118" grpId="0" animBg="1"/>
      <p:bldP spid="119" grpId="0" animBg="1"/>
      <p:bldP spid="120" grpId="0" animBg="1"/>
      <p:bldP spid="121" grpId="0"/>
      <p:bldP spid="122" grpId="0"/>
      <p:bldP spid="123" grpId="0"/>
      <p:bldP spid="137" grpId="0"/>
      <p:bldP spid="138" grpId="0" animBg="1"/>
      <p:bldP spid="139" grpId="0"/>
      <p:bldP spid="140" grpId="0"/>
      <p:bldP spid="141" grpId="0"/>
      <p:bldP spid="142" grpId="0"/>
      <p:bldP spid="34" grpId="0" animBg="1"/>
      <p:bldP spid="37" grpId="0" animBg="1"/>
      <p:bldP spid="42" grpId="0" animBg="1"/>
      <p:bldP spid="43" grpId="0"/>
      <p:bldP spid="4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Timeline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15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2769387"/>
            <a:ext cx="2100458" cy="305703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42041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C629398-30FF-2DAF-248D-E75BC937D192}"/>
              </a:ext>
            </a:extLst>
          </p:cNvPr>
          <p:cNvSpPr txBox="1"/>
          <p:nvPr/>
        </p:nvSpPr>
        <p:spPr>
          <a:xfrm>
            <a:off x="1787120" y="3082006"/>
            <a:ext cx="930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latin typeface="DIN Light" panose="02020500000000000000"/>
              </a:rPr>
              <a:t>Class 1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D5598A6-52D7-C2DC-C50B-40DDA364B054}"/>
              </a:ext>
            </a:extLst>
          </p:cNvPr>
          <p:cNvSpPr txBox="1"/>
          <p:nvPr/>
        </p:nvSpPr>
        <p:spPr>
          <a:xfrm>
            <a:off x="1802495" y="5120823"/>
            <a:ext cx="930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latin typeface="DIN Light" panose="02020500000000000000"/>
              </a:rPr>
              <a:t>Class 2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2E6C83F9-9C67-3C52-049D-F6EC006825A3}"/>
              </a:ext>
            </a:extLst>
          </p:cNvPr>
          <p:cNvSpPr/>
          <p:nvPr/>
        </p:nvSpPr>
        <p:spPr>
          <a:xfrm>
            <a:off x="1817600" y="2846768"/>
            <a:ext cx="863944" cy="829254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A5281640-1CAC-28FC-404D-05513E25C4F8}"/>
              </a:ext>
            </a:extLst>
          </p:cNvPr>
          <p:cNvSpPr/>
          <p:nvPr/>
        </p:nvSpPr>
        <p:spPr>
          <a:xfrm>
            <a:off x="1774407" y="4683401"/>
            <a:ext cx="863944" cy="829254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E006ED8D-08F8-FDD8-50C0-C4C4D18B24EA}"/>
              </a:ext>
            </a:extLst>
          </p:cNvPr>
          <p:cNvSpPr/>
          <p:nvPr/>
        </p:nvSpPr>
        <p:spPr>
          <a:xfrm rot="5400000">
            <a:off x="1907780" y="3568961"/>
            <a:ext cx="5238686" cy="93069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Google Shape;966;p74">
            <a:extLst>
              <a:ext uri="{FF2B5EF4-FFF2-40B4-BE49-F238E27FC236}">
                <a16:creationId xmlns:a16="http://schemas.microsoft.com/office/drawing/2014/main" id="{E80098FB-7D1A-0CAF-7A49-031811552F8A}"/>
              </a:ext>
            </a:extLst>
          </p:cNvPr>
          <p:cNvSpPr txBox="1"/>
          <p:nvPr/>
        </p:nvSpPr>
        <p:spPr>
          <a:xfrm>
            <a:off x="7577615" y="2201996"/>
            <a:ext cx="2488891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r>
              <a:rPr lang="de-DE" b="0" i="0" u="none" strike="noStrike" cap="none" dirty="0" err="1">
                <a:latin typeface="DIN Light" panose="02020500000000000000"/>
                <a:ea typeface="Nunito"/>
                <a:cs typeface="Nunito"/>
                <a:sym typeface="Nunito"/>
              </a:rPr>
              <a:t>Preprocessing</a:t>
            </a:r>
            <a:endParaRPr lang="de-DE" b="0" i="0" u="none" strike="noStrike" cap="none" dirty="0"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8" name="Google Shape;966;p74">
            <a:extLst>
              <a:ext uri="{FF2B5EF4-FFF2-40B4-BE49-F238E27FC236}">
                <a16:creationId xmlns:a16="http://schemas.microsoft.com/office/drawing/2014/main" id="{438813D8-1311-A63B-71BE-07FA13EA7CBD}"/>
              </a:ext>
            </a:extLst>
          </p:cNvPr>
          <p:cNvSpPr txBox="1"/>
          <p:nvPr/>
        </p:nvSpPr>
        <p:spPr>
          <a:xfrm>
            <a:off x="7583123" y="3428687"/>
            <a:ext cx="2010805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r>
              <a:rPr lang="de-DE" b="0" i="0" u="none" strike="noStrike" cap="none" dirty="0" err="1">
                <a:latin typeface="DIN Light" panose="02020500000000000000"/>
                <a:ea typeface="Nunito"/>
                <a:cs typeface="Nunito"/>
                <a:sym typeface="Nunito"/>
              </a:rPr>
              <a:t>Approaches</a:t>
            </a:r>
            <a:endParaRPr lang="de-DE" b="0" i="0" u="none" strike="noStrike" cap="none" dirty="0"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9" name="Google Shape;966;p74">
            <a:extLst>
              <a:ext uri="{FF2B5EF4-FFF2-40B4-BE49-F238E27FC236}">
                <a16:creationId xmlns:a16="http://schemas.microsoft.com/office/drawing/2014/main" id="{151ECFA1-2CA4-604F-53AF-CAA84D55F152}"/>
              </a:ext>
            </a:extLst>
          </p:cNvPr>
          <p:cNvSpPr txBox="1"/>
          <p:nvPr/>
        </p:nvSpPr>
        <p:spPr>
          <a:xfrm>
            <a:off x="7583123" y="4841498"/>
            <a:ext cx="2010805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r>
              <a:rPr lang="de-DE" b="0" i="0" u="none" strike="noStrike" cap="none" dirty="0">
                <a:latin typeface="DIN Light" panose="02020500000000000000"/>
                <a:ea typeface="Nunito"/>
                <a:cs typeface="Nunito"/>
                <a:sym typeface="Nunito"/>
              </a:rPr>
              <a:t>Fine Tuning</a:t>
            </a:r>
          </a:p>
        </p:txBody>
      </p:sp>
      <p:sp>
        <p:nvSpPr>
          <p:cNvPr id="11" name="Google Shape;966;p74">
            <a:extLst>
              <a:ext uri="{FF2B5EF4-FFF2-40B4-BE49-F238E27FC236}">
                <a16:creationId xmlns:a16="http://schemas.microsoft.com/office/drawing/2014/main" id="{BDCF0BCA-7435-D5FF-900E-652B53C78BB8}"/>
              </a:ext>
            </a:extLst>
          </p:cNvPr>
          <p:cNvSpPr txBox="1"/>
          <p:nvPr/>
        </p:nvSpPr>
        <p:spPr>
          <a:xfrm>
            <a:off x="7583123" y="5574294"/>
            <a:ext cx="2010805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r>
              <a:rPr lang="de-DE" b="0" i="0" u="none" strike="noStrike" cap="none" dirty="0">
                <a:latin typeface="DIN Light" panose="02020500000000000000"/>
                <a:ea typeface="Nunito"/>
                <a:cs typeface="Nunito"/>
                <a:sym typeface="Nunito"/>
              </a:rPr>
              <a:t>Report</a:t>
            </a:r>
          </a:p>
        </p:txBody>
      </p:sp>
      <p:sp>
        <p:nvSpPr>
          <p:cNvPr id="21" name="Google Shape;966;p74">
            <a:extLst>
              <a:ext uri="{FF2B5EF4-FFF2-40B4-BE49-F238E27FC236}">
                <a16:creationId xmlns:a16="http://schemas.microsoft.com/office/drawing/2014/main" id="{9706B9EA-C379-4E51-5738-9C3BCCFCB9E0}"/>
              </a:ext>
            </a:extLst>
          </p:cNvPr>
          <p:cNvSpPr txBox="1"/>
          <p:nvPr/>
        </p:nvSpPr>
        <p:spPr>
          <a:xfrm>
            <a:off x="2733881" y="1066977"/>
            <a:ext cx="3854461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r>
              <a:rPr lang="de-DE" dirty="0">
                <a:latin typeface="DIN Light" panose="02020500000000000000"/>
                <a:ea typeface="Nunito"/>
                <a:cs typeface="Nunito"/>
                <a:sym typeface="Nunito"/>
              </a:rPr>
              <a:t>4th </a:t>
            </a:r>
            <a:r>
              <a:rPr lang="de-DE" dirty="0" err="1">
                <a:latin typeface="DIN Light" panose="02020500000000000000"/>
                <a:ea typeface="Nunito"/>
                <a:cs typeface="Nunito"/>
                <a:sym typeface="Nunito"/>
              </a:rPr>
              <a:t>of</a:t>
            </a:r>
            <a:r>
              <a:rPr lang="de-DE" b="0" i="0" u="none" strike="noStrike" cap="none" dirty="0">
                <a:latin typeface="DIN Light" panose="02020500000000000000"/>
                <a:ea typeface="Nunito"/>
                <a:cs typeface="Nunito"/>
                <a:sym typeface="Nunito"/>
              </a:rPr>
              <a:t> March</a:t>
            </a:r>
          </a:p>
        </p:txBody>
      </p:sp>
      <p:sp>
        <p:nvSpPr>
          <p:cNvPr id="22" name="Google Shape;966;p74">
            <a:extLst>
              <a:ext uri="{FF2B5EF4-FFF2-40B4-BE49-F238E27FC236}">
                <a16:creationId xmlns:a16="http://schemas.microsoft.com/office/drawing/2014/main" id="{F8513A1F-B91B-68CE-748C-5B707B757307}"/>
              </a:ext>
            </a:extLst>
          </p:cNvPr>
          <p:cNvSpPr txBox="1"/>
          <p:nvPr/>
        </p:nvSpPr>
        <p:spPr>
          <a:xfrm>
            <a:off x="2733881" y="6295663"/>
            <a:ext cx="3854461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r>
              <a:rPr lang="de-DE" b="0" i="0" u="none" strike="noStrike" cap="none" dirty="0">
                <a:latin typeface="DIN Light" panose="02020500000000000000"/>
                <a:ea typeface="Nunito"/>
                <a:cs typeface="Nunito"/>
                <a:sym typeface="Nunito"/>
              </a:rPr>
              <a:t>10th </a:t>
            </a:r>
            <a:r>
              <a:rPr lang="de-DE" b="0" i="0" u="none" strike="noStrike" cap="none" dirty="0" err="1">
                <a:latin typeface="DIN Light" panose="02020500000000000000"/>
                <a:ea typeface="Nunito"/>
                <a:cs typeface="Nunito"/>
                <a:sym typeface="Nunito"/>
              </a:rPr>
              <a:t>of</a:t>
            </a:r>
            <a:r>
              <a:rPr lang="de-DE" b="0" i="0" u="none" strike="noStrike" cap="none" dirty="0">
                <a:latin typeface="DIN Light" panose="02020500000000000000"/>
                <a:ea typeface="Nunito"/>
                <a:cs typeface="Nunito"/>
                <a:sym typeface="Nunito"/>
              </a:rPr>
              <a:t> June</a:t>
            </a:r>
          </a:p>
        </p:txBody>
      </p:sp>
      <p:sp>
        <p:nvSpPr>
          <p:cNvPr id="23" name="Geschweifte Klammer rechts 22">
            <a:extLst>
              <a:ext uri="{FF2B5EF4-FFF2-40B4-BE49-F238E27FC236}">
                <a16:creationId xmlns:a16="http://schemas.microsoft.com/office/drawing/2014/main" id="{029C766F-6116-A6E7-3573-76FDAA128839}"/>
              </a:ext>
            </a:extLst>
          </p:cNvPr>
          <p:cNvSpPr/>
          <p:nvPr/>
        </p:nvSpPr>
        <p:spPr>
          <a:xfrm>
            <a:off x="6672676" y="1491727"/>
            <a:ext cx="346989" cy="64390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Geschweifte Klammer rechts 23">
            <a:extLst>
              <a:ext uri="{FF2B5EF4-FFF2-40B4-BE49-F238E27FC236}">
                <a16:creationId xmlns:a16="http://schemas.microsoft.com/office/drawing/2014/main" id="{D448CEB1-19CC-A26F-4552-EA2A18497E8D}"/>
              </a:ext>
            </a:extLst>
          </p:cNvPr>
          <p:cNvSpPr/>
          <p:nvPr/>
        </p:nvSpPr>
        <p:spPr>
          <a:xfrm>
            <a:off x="6678039" y="2150624"/>
            <a:ext cx="346989" cy="58689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Geschweifte Klammer rechts 24">
            <a:extLst>
              <a:ext uri="{FF2B5EF4-FFF2-40B4-BE49-F238E27FC236}">
                <a16:creationId xmlns:a16="http://schemas.microsoft.com/office/drawing/2014/main" id="{D3A57540-9F3B-5733-8CFC-08D731DD052B}"/>
              </a:ext>
            </a:extLst>
          </p:cNvPr>
          <p:cNvSpPr/>
          <p:nvPr/>
        </p:nvSpPr>
        <p:spPr>
          <a:xfrm>
            <a:off x="6698137" y="2745363"/>
            <a:ext cx="346989" cy="194226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Geschweifte Klammer rechts 25">
            <a:extLst>
              <a:ext uri="{FF2B5EF4-FFF2-40B4-BE49-F238E27FC236}">
                <a16:creationId xmlns:a16="http://schemas.microsoft.com/office/drawing/2014/main" id="{10E388B9-8BC0-2D03-4040-3C939E41BDF4}"/>
              </a:ext>
            </a:extLst>
          </p:cNvPr>
          <p:cNvSpPr/>
          <p:nvPr/>
        </p:nvSpPr>
        <p:spPr>
          <a:xfrm>
            <a:off x="6714591" y="4684449"/>
            <a:ext cx="346989" cy="82251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Geschweifte Klammer rechts 26">
            <a:extLst>
              <a:ext uri="{FF2B5EF4-FFF2-40B4-BE49-F238E27FC236}">
                <a16:creationId xmlns:a16="http://schemas.microsoft.com/office/drawing/2014/main" id="{3E521BEF-6763-3577-53F7-22601CA3AF16}"/>
              </a:ext>
            </a:extLst>
          </p:cNvPr>
          <p:cNvSpPr/>
          <p:nvPr/>
        </p:nvSpPr>
        <p:spPr>
          <a:xfrm>
            <a:off x="6747848" y="5506960"/>
            <a:ext cx="346989" cy="66586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A6360E81-5639-3AF5-6A18-D28433CFC9A1}"/>
              </a:ext>
            </a:extLst>
          </p:cNvPr>
          <p:cNvSpPr/>
          <p:nvPr/>
        </p:nvSpPr>
        <p:spPr>
          <a:xfrm>
            <a:off x="4750323" y="4772444"/>
            <a:ext cx="579560" cy="139816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2C00CFBA-FFF5-78D4-F79F-A63F105B8676}"/>
              </a:ext>
            </a:extLst>
          </p:cNvPr>
          <p:cNvSpPr/>
          <p:nvPr/>
        </p:nvSpPr>
        <p:spPr>
          <a:xfrm>
            <a:off x="4755713" y="1503662"/>
            <a:ext cx="579560" cy="3275030"/>
          </a:xfrm>
          <a:prstGeom prst="rect">
            <a:avLst/>
          </a:prstGeom>
          <a:solidFill>
            <a:srgbClr val="92D050">
              <a:alpha val="1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B9814EAC-EBC6-86D0-42D5-06905600C3CB}"/>
              </a:ext>
            </a:extLst>
          </p:cNvPr>
          <p:cNvCxnSpPr/>
          <p:nvPr/>
        </p:nvCxnSpPr>
        <p:spPr>
          <a:xfrm>
            <a:off x="4770020" y="4122116"/>
            <a:ext cx="5825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8E0CDCA1-8367-0297-B96E-9341360F47A1}"/>
              </a:ext>
            </a:extLst>
          </p:cNvPr>
          <p:cNvCxnSpPr/>
          <p:nvPr/>
        </p:nvCxnSpPr>
        <p:spPr>
          <a:xfrm>
            <a:off x="4776793" y="4780909"/>
            <a:ext cx="5825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EBC4BB69-16C5-3C16-2BB4-00188F5051C0}"/>
              </a:ext>
            </a:extLst>
          </p:cNvPr>
          <p:cNvCxnSpPr/>
          <p:nvPr/>
        </p:nvCxnSpPr>
        <p:spPr>
          <a:xfrm>
            <a:off x="4770020" y="4433966"/>
            <a:ext cx="5825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96610F5F-8F67-95ED-9F4E-1AD9279F0E7E}"/>
              </a:ext>
            </a:extLst>
          </p:cNvPr>
          <p:cNvCxnSpPr/>
          <p:nvPr/>
        </p:nvCxnSpPr>
        <p:spPr>
          <a:xfrm>
            <a:off x="4776793" y="1495223"/>
            <a:ext cx="5825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r Verbinder 44">
            <a:extLst>
              <a:ext uri="{FF2B5EF4-FFF2-40B4-BE49-F238E27FC236}">
                <a16:creationId xmlns:a16="http://schemas.microsoft.com/office/drawing/2014/main" id="{1FB5BD95-767A-9765-195E-4C41EFFD2809}"/>
              </a:ext>
            </a:extLst>
          </p:cNvPr>
          <p:cNvCxnSpPr/>
          <p:nvPr/>
        </p:nvCxnSpPr>
        <p:spPr>
          <a:xfrm>
            <a:off x="4776793" y="1827568"/>
            <a:ext cx="5825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>
            <a:extLst>
              <a:ext uri="{FF2B5EF4-FFF2-40B4-BE49-F238E27FC236}">
                <a16:creationId xmlns:a16="http://schemas.microsoft.com/office/drawing/2014/main" id="{AA1A71CB-239A-7004-CE76-DB12F0F89CDB}"/>
              </a:ext>
            </a:extLst>
          </p:cNvPr>
          <p:cNvCxnSpPr/>
          <p:nvPr/>
        </p:nvCxnSpPr>
        <p:spPr>
          <a:xfrm>
            <a:off x="4770020" y="2135633"/>
            <a:ext cx="5825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>
            <a:extLst>
              <a:ext uri="{FF2B5EF4-FFF2-40B4-BE49-F238E27FC236}">
                <a16:creationId xmlns:a16="http://schemas.microsoft.com/office/drawing/2014/main" id="{083BF5A6-5B3A-6461-A30B-2AF0805AD3D2}"/>
              </a:ext>
            </a:extLst>
          </p:cNvPr>
          <p:cNvCxnSpPr/>
          <p:nvPr/>
        </p:nvCxnSpPr>
        <p:spPr>
          <a:xfrm>
            <a:off x="4770020" y="3754444"/>
            <a:ext cx="5825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>
            <a:extLst>
              <a:ext uri="{FF2B5EF4-FFF2-40B4-BE49-F238E27FC236}">
                <a16:creationId xmlns:a16="http://schemas.microsoft.com/office/drawing/2014/main" id="{DEC1B591-59F3-2D53-01B0-5ABA69EEDD5E}"/>
              </a:ext>
            </a:extLst>
          </p:cNvPr>
          <p:cNvCxnSpPr/>
          <p:nvPr/>
        </p:nvCxnSpPr>
        <p:spPr>
          <a:xfrm>
            <a:off x="4776793" y="2422728"/>
            <a:ext cx="5825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>
            <a:extLst>
              <a:ext uri="{FF2B5EF4-FFF2-40B4-BE49-F238E27FC236}">
                <a16:creationId xmlns:a16="http://schemas.microsoft.com/office/drawing/2014/main" id="{B8F3D0DA-6988-6D07-4F10-41B8F05A73F5}"/>
              </a:ext>
            </a:extLst>
          </p:cNvPr>
          <p:cNvCxnSpPr/>
          <p:nvPr/>
        </p:nvCxnSpPr>
        <p:spPr>
          <a:xfrm>
            <a:off x="4770020" y="2730612"/>
            <a:ext cx="5825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r Verbinder 49">
            <a:extLst>
              <a:ext uri="{FF2B5EF4-FFF2-40B4-BE49-F238E27FC236}">
                <a16:creationId xmlns:a16="http://schemas.microsoft.com/office/drawing/2014/main" id="{1C007A9C-8EF9-F938-AC8C-C6FD7F99B224}"/>
              </a:ext>
            </a:extLst>
          </p:cNvPr>
          <p:cNvCxnSpPr/>
          <p:nvPr/>
        </p:nvCxnSpPr>
        <p:spPr>
          <a:xfrm>
            <a:off x="4770020" y="3051511"/>
            <a:ext cx="5825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>
            <a:extLst>
              <a:ext uri="{FF2B5EF4-FFF2-40B4-BE49-F238E27FC236}">
                <a16:creationId xmlns:a16="http://schemas.microsoft.com/office/drawing/2014/main" id="{2A330F2E-BAD2-66AC-9FCE-4B62BD06D3B6}"/>
              </a:ext>
            </a:extLst>
          </p:cNvPr>
          <p:cNvCxnSpPr/>
          <p:nvPr/>
        </p:nvCxnSpPr>
        <p:spPr>
          <a:xfrm>
            <a:off x="4770020" y="3387728"/>
            <a:ext cx="5825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51">
            <a:extLst>
              <a:ext uri="{FF2B5EF4-FFF2-40B4-BE49-F238E27FC236}">
                <a16:creationId xmlns:a16="http://schemas.microsoft.com/office/drawing/2014/main" id="{DA7A1E42-7EFD-C5B3-F0DE-C631355D6817}"/>
              </a:ext>
            </a:extLst>
          </p:cNvPr>
          <p:cNvCxnSpPr/>
          <p:nvPr/>
        </p:nvCxnSpPr>
        <p:spPr>
          <a:xfrm>
            <a:off x="4763247" y="5514036"/>
            <a:ext cx="5825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>
            <a:extLst>
              <a:ext uri="{FF2B5EF4-FFF2-40B4-BE49-F238E27FC236}">
                <a16:creationId xmlns:a16="http://schemas.microsoft.com/office/drawing/2014/main" id="{52984572-1F6C-3DED-FEB6-D910424A001A}"/>
              </a:ext>
            </a:extLst>
          </p:cNvPr>
          <p:cNvCxnSpPr/>
          <p:nvPr/>
        </p:nvCxnSpPr>
        <p:spPr>
          <a:xfrm>
            <a:off x="4770020" y="6172829"/>
            <a:ext cx="5825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r Verbinder 53">
            <a:extLst>
              <a:ext uri="{FF2B5EF4-FFF2-40B4-BE49-F238E27FC236}">
                <a16:creationId xmlns:a16="http://schemas.microsoft.com/office/drawing/2014/main" id="{666B7B97-1A5C-64B6-6110-C19FB0CF5488}"/>
              </a:ext>
            </a:extLst>
          </p:cNvPr>
          <p:cNvCxnSpPr/>
          <p:nvPr/>
        </p:nvCxnSpPr>
        <p:spPr>
          <a:xfrm>
            <a:off x="4763247" y="5825886"/>
            <a:ext cx="5825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>
            <a:extLst>
              <a:ext uri="{FF2B5EF4-FFF2-40B4-BE49-F238E27FC236}">
                <a16:creationId xmlns:a16="http://schemas.microsoft.com/office/drawing/2014/main" id="{6B3CA1F8-FA04-6E10-7B64-66090911EB03}"/>
              </a:ext>
            </a:extLst>
          </p:cNvPr>
          <p:cNvCxnSpPr/>
          <p:nvPr/>
        </p:nvCxnSpPr>
        <p:spPr>
          <a:xfrm>
            <a:off x="4763247" y="5146364"/>
            <a:ext cx="5825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Google Shape;966;p74">
            <a:extLst>
              <a:ext uri="{FF2B5EF4-FFF2-40B4-BE49-F238E27FC236}">
                <a16:creationId xmlns:a16="http://schemas.microsoft.com/office/drawing/2014/main" id="{CE046FB3-F871-206F-2684-2B9D44E9DED9}"/>
              </a:ext>
            </a:extLst>
          </p:cNvPr>
          <p:cNvSpPr txBox="1"/>
          <p:nvPr/>
        </p:nvSpPr>
        <p:spPr>
          <a:xfrm>
            <a:off x="7577446" y="1584006"/>
            <a:ext cx="3273434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r>
              <a:rPr lang="de-DE" b="0" i="0" u="none" strike="noStrike" cap="none" dirty="0" err="1">
                <a:latin typeface="DIN Light" panose="02020500000000000000"/>
                <a:ea typeface="Nunito"/>
                <a:cs typeface="Nunito"/>
                <a:sym typeface="Nunito"/>
              </a:rPr>
              <a:t>Literature</a:t>
            </a:r>
            <a:r>
              <a:rPr lang="de-DE" b="0" i="0" u="none" strike="noStrike" cap="none" dirty="0">
                <a:latin typeface="DIN Light" panose="02020500000000000000"/>
                <a:ea typeface="Nunito"/>
                <a:cs typeface="Nunito"/>
                <a:sym typeface="Nunito"/>
              </a:rPr>
              <a:t>/Code Review</a:t>
            </a:r>
          </a:p>
        </p:txBody>
      </p:sp>
    </p:spTree>
    <p:extLst>
      <p:ext uri="{BB962C8B-B14F-4D97-AF65-F5344CB8AC3E}">
        <p14:creationId xmlns:p14="http://schemas.microsoft.com/office/powerpoint/2010/main" val="1009492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1" grpId="0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5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Data Acquisition and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Labeling</a:t>
            </a:r>
            <a:endParaRPr lang="de-DE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16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3676021"/>
            <a:ext cx="2100458" cy="215039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121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C629398-30FF-2DAF-248D-E75BC937D192}"/>
              </a:ext>
            </a:extLst>
          </p:cNvPr>
          <p:cNvSpPr txBox="1"/>
          <p:nvPr/>
        </p:nvSpPr>
        <p:spPr>
          <a:xfrm>
            <a:off x="1787120" y="3082006"/>
            <a:ext cx="930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latin typeface="DIN Light" panose="02020500000000000000"/>
              </a:rPr>
              <a:t>Class 1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D5598A6-52D7-C2DC-C50B-40DDA364B054}"/>
              </a:ext>
            </a:extLst>
          </p:cNvPr>
          <p:cNvSpPr txBox="1"/>
          <p:nvPr/>
        </p:nvSpPr>
        <p:spPr>
          <a:xfrm>
            <a:off x="1802495" y="5120823"/>
            <a:ext cx="930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latin typeface="DIN Light" panose="02020500000000000000"/>
              </a:rPr>
              <a:t>Class 2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2E6C83F9-9C67-3C52-049D-F6EC006825A3}"/>
              </a:ext>
            </a:extLst>
          </p:cNvPr>
          <p:cNvSpPr/>
          <p:nvPr/>
        </p:nvSpPr>
        <p:spPr>
          <a:xfrm>
            <a:off x="1817600" y="2846768"/>
            <a:ext cx="863944" cy="829254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A5281640-1CAC-28FC-404D-05513E25C4F8}"/>
              </a:ext>
            </a:extLst>
          </p:cNvPr>
          <p:cNvSpPr/>
          <p:nvPr/>
        </p:nvSpPr>
        <p:spPr>
          <a:xfrm>
            <a:off x="1774407" y="4683401"/>
            <a:ext cx="863944" cy="829254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Google Shape;966;p74">
            <a:extLst>
              <a:ext uri="{FF2B5EF4-FFF2-40B4-BE49-F238E27FC236}">
                <a16:creationId xmlns:a16="http://schemas.microsoft.com/office/drawing/2014/main" id="{C4872D0A-1938-623D-B7E1-E46EC8819C4A}"/>
              </a:ext>
            </a:extLst>
          </p:cNvPr>
          <p:cNvSpPr txBox="1"/>
          <p:nvPr/>
        </p:nvSpPr>
        <p:spPr>
          <a:xfrm>
            <a:off x="2961390" y="1322108"/>
            <a:ext cx="45336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b="1" i="0" u="none" strike="noStrike" cap="none" dirty="0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Data Acquisition</a:t>
            </a:r>
            <a:endParaRPr lang="de-DE" b="0" i="0" u="none" strike="noStrike" cap="none" dirty="0">
              <a:solidFill>
                <a:srgbClr val="000000"/>
              </a:solidFill>
              <a:latin typeface="DIN-Medium" panose="020B0604020202020204" charset="0"/>
              <a:ea typeface="Nunito"/>
              <a:cs typeface="DIN-Medium" panose="020B0604020202020204" charset="0"/>
              <a:sym typeface="Nunito"/>
            </a:endParaRPr>
          </a:p>
        </p:txBody>
      </p:sp>
      <p:sp>
        <p:nvSpPr>
          <p:cNvPr id="34" name="Google Shape;966;p74">
            <a:extLst>
              <a:ext uri="{FF2B5EF4-FFF2-40B4-BE49-F238E27FC236}">
                <a16:creationId xmlns:a16="http://schemas.microsoft.com/office/drawing/2014/main" id="{47663202-075A-1F34-13EB-2417F1A71BB0}"/>
              </a:ext>
            </a:extLst>
          </p:cNvPr>
          <p:cNvSpPr txBox="1"/>
          <p:nvPr/>
        </p:nvSpPr>
        <p:spPr>
          <a:xfrm>
            <a:off x="4126912" y="1899503"/>
            <a:ext cx="45336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- single wrist-worn IMU 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37" name="Google Shape;966;p74">
            <a:extLst>
              <a:ext uri="{FF2B5EF4-FFF2-40B4-BE49-F238E27FC236}">
                <a16:creationId xmlns:a16="http://schemas.microsoft.com/office/drawing/2014/main" id="{41651451-9125-EF97-C8F5-5685EA2317B0}"/>
              </a:ext>
            </a:extLst>
          </p:cNvPr>
          <p:cNvSpPr txBox="1"/>
          <p:nvPr/>
        </p:nvSpPr>
        <p:spPr>
          <a:xfrm>
            <a:off x="4126912" y="2293465"/>
            <a:ext cx="45336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- </a:t>
            </a:r>
            <a:r>
              <a:rPr lang="en-GB" dirty="0">
                <a:latin typeface="DIN Light" panose="02020500000000000000"/>
                <a:ea typeface="Nunito"/>
                <a:cs typeface="Nunito"/>
                <a:sym typeface="Nunito"/>
              </a:rPr>
              <a:t>ground-truth data with VICON  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38" name="Google Shape;966;p74">
            <a:extLst>
              <a:ext uri="{FF2B5EF4-FFF2-40B4-BE49-F238E27FC236}">
                <a16:creationId xmlns:a16="http://schemas.microsoft.com/office/drawing/2014/main" id="{93A2E176-E753-F5FB-577C-41A680745710}"/>
              </a:ext>
            </a:extLst>
          </p:cNvPr>
          <p:cNvSpPr txBox="1"/>
          <p:nvPr/>
        </p:nvSpPr>
        <p:spPr>
          <a:xfrm>
            <a:off x="2961390" y="3306648"/>
            <a:ext cx="45336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b="1" i="0" u="none" strike="noStrike" cap="none" dirty="0" err="1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Labeling</a:t>
            </a:r>
            <a:endParaRPr lang="de-DE" b="0" i="0" u="none" strike="noStrike" cap="none" dirty="0">
              <a:solidFill>
                <a:srgbClr val="000000"/>
              </a:solidFill>
              <a:latin typeface="DIN-Medium" panose="020B0604020202020204" charset="0"/>
              <a:ea typeface="Nunito"/>
              <a:cs typeface="DIN-Medium" panose="020B0604020202020204" charset="0"/>
              <a:sym typeface="Nunito"/>
            </a:endParaRPr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69D742E5-8953-5604-7BBC-5B3F66C9F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8959" y="4214666"/>
            <a:ext cx="1964372" cy="708207"/>
          </a:xfrm>
          <a:prstGeom prst="rect">
            <a:avLst/>
          </a:prstGeom>
        </p:spPr>
      </p:pic>
      <p:pic>
        <p:nvPicPr>
          <p:cNvPr id="40" name="Grafik 39">
            <a:extLst>
              <a:ext uri="{FF2B5EF4-FFF2-40B4-BE49-F238E27FC236}">
                <a16:creationId xmlns:a16="http://schemas.microsoft.com/office/drawing/2014/main" id="{1A159DF1-4446-21EF-4F8A-CFC26F637C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560" b="12459"/>
          <a:stretch/>
        </p:blipFill>
        <p:spPr>
          <a:xfrm>
            <a:off x="7026718" y="4612375"/>
            <a:ext cx="3789312" cy="322000"/>
          </a:xfrm>
          <a:prstGeom prst="rect">
            <a:avLst/>
          </a:prstGeom>
        </p:spPr>
      </p:pic>
      <p:pic>
        <p:nvPicPr>
          <p:cNvPr id="41" name="Grafik 40">
            <a:extLst>
              <a:ext uri="{FF2B5EF4-FFF2-40B4-BE49-F238E27FC236}">
                <a16:creationId xmlns:a16="http://schemas.microsoft.com/office/drawing/2014/main" id="{1D0BEA08-2F61-C2D3-74FE-604A273D37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719" t="12932" b="65043"/>
          <a:stretch/>
        </p:blipFill>
        <p:spPr>
          <a:xfrm>
            <a:off x="7363235" y="4354872"/>
            <a:ext cx="3116278" cy="306771"/>
          </a:xfrm>
          <a:prstGeom prst="rect">
            <a:avLst/>
          </a:prstGeom>
        </p:spPr>
      </p:pic>
      <p:sp>
        <p:nvSpPr>
          <p:cNvPr id="42" name="Google Shape;966;p74">
            <a:extLst>
              <a:ext uri="{FF2B5EF4-FFF2-40B4-BE49-F238E27FC236}">
                <a16:creationId xmlns:a16="http://schemas.microsoft.com/office/drawing/2014/main" id="{B69C4E7F-5971-DC08-99AE-E757819E0D11}"/>
              </a:ext>
            </a:extLst>
          </p:cNvPr>
          <p:cNvSpPr txBox="1"/>
          <p:nvPr/>
        </p:nvSpPr>
        <p:spPr>
          <a:xfrm>
            <a:off x="4138162" y="3815095"/>
            <a:ext cx="2538068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- </a:t>
            </a:r>
            <a:r>
              <a:rPr lang="en-GB" dirty="0">
                <a:latin typeface="DIN Light" panose="02020500000000000000"/>
                <a:ea typeface="Nunito"/>
                <a:cs typeface="Nunito"/>
                <a:sym typeface="Nunito"/>
              </a:rPr>
              <a:t>“movement” if: 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44" name="Google Shape;966;p74">
            <a:extLst>
              <a:ext uri="{FF2B5EF4-FFF2-40B4-BE49-F238E27FC236}">
                <a16:creationId xmlns:a16="http://schemas.microsoft.com/office/drawing/2014/main" id="{3DE2BFE4-EB40-6406-1C2D-683CEEB7E28F}"/>
              </a:ext>
            </a:extLst>
          </p:cNvPr>
          <p:cNvSpPr txBox="1"/>
          <p:nvPr/>
        </p:nvSpPr>
        <p:spPr>
          <a:xfrm>
            <a:off x="4135325" y="4927911"/>
            <a:ext cx="2538068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- </a:t>
            </a:r>
            <a:r>
              <a:rPr lang="en-GB" dirty="0">
                <a:latin typeface="DIN Light" panose="02020500000000000000"/>
                <a:ea typeface="Nunito"/>
                <a:cs typeface="Nunito"/>
                <a:sym typeface="Nunito"/>
              </a:rPr>
              <a:t>“movement event” if: 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57" name="Google Shape;966;p74">
            <a:extLst>
              <a:ext uri="{FF2B5EF4-FFF2-40B4-BE49-F238E27FC236}">
                <a16:creationId xmlns:a16="http://schemas.microsoft.com/office/drawing/2014/main" id="{1D0A1B6C-72CD-4167-27D0-2AA528525C84}"/>
              </a:ext>
            </a:extLst>
          </p:cNvPr>
          <p:cNvSpPr txBox="1"/>
          <p:nvPr/>
        </p:nvSpPr>
        <p:spPr>
          <a:xfrm>
            <a:off x="4743910" y="5427335"/>
            <a:ext cx="5825367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 pitchFamily="34" charset="0"/>
              <a:buChar char="•"/>
            </a:pPr>
            <a:r>
              <a:rPr lang="en-GB" dirty="0">
                <a:latin typeface="DIN Light" panose="02020500000000000000"/>
                <a:ea typeface="Cambria Math" panose="02040503050406030204" pitchFamily="18" charset="0"/>
                <a:cs typeface="Nunito"/>
                <a:sym typeface="Nunito"/>
              </a:rPr>
              <a:t> Definition (I) holds for 0.5 s continuously   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58" name="Google Shape;966;p74">
            <a:extLst>
              <a:ext uri="{FF2B5EF4-FFF2-40B4-BE49-F238E27FC236}">
                <a16:creationId xmlns:a16="http://schemas.microsoft.com/office/drawing/2014/main" id="{F91943A4-79BC-86FF-985D-7D98DB29C9A8}"/>
              </a:ext>
            </a:extLst>
          </p:cNvPr>
          <p:cNvSpPr txBox="1"/>
          <p:nvPr/>
        </p:nvSpPr>
        <p:spPr>
          <a:xfrm>
            <a:off x="4743910" y="5824627"/>
            <a:ext cx="480520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 pitchFamily="34" charset="0"/>
              <a:buChar char="•"/>
            </a:pPr>
            <a:r>
              <a:rPr lang="en-GB" dirty="0">
                <a:latin typeface="DIN Light" panose="02020500000000000000"/>
                <a:ea typeface="Cambria Math" panose="02040503050406030204" pitchFamily="18" charset="0"/>
                <a:cs typeface="Nunito"/>
                <a:sym typeface="Nunito"/>
              </a:rPr>
              <a:t> at least 5cm travelled and/or 30° accrued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cxnSp>
        <p:nvCxnSpPr>
          <p:cNvPr id="59" name="Gerade Verbindung mit Pfeil 58">
            <a:extLst>
              <a:ext uri="{FF2B5EF4-FFF2-40B4-BE49-F238E27FC236}">
                <a16:creationId xmlns:a16="http://schemas.microsoft.com/office/drawing/2014/main" id="{7F2F2B7F-BEA7-52FB-BEAD-7D602AB4DEE8}"/>
              </a:ext>
            </a:extLst>
          </p:cNvPr>
          <p:cNvCxnSpPr>
            <a:cxnSpLocks/>
          </p:cNvCxnSpPr>
          <p:nvPr/>
        </p:nvCxnSpPr>
        <p:spPr>
          <a:xfrm flipH="1">
            <a:off x="4068867" y="2820205"/>
            <a:ext cx="1159323" cy="6087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8666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34" grpId="0"/>
      <p:bldP spid="37" grpId="0"/>
      <p:bldP spid="38" grpId="0"/>
      <p:bldP spid="42" grpId="0"/>
      <p:bldP spid="44" grpId="0"/>
      <p:bldP spid="57" grpId="0"/>
      <p:bldP spid="5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chteck 87">
            <a:extLst>
              <a:ext uri="{FF2B5EF4-FFF2-40B4-BE49-F238E27FC236}">
                <a16:creationId xmlns:a16="http://schemas.microsoft.com/office/drawing/2014/main" id="{955A6502-9022-2867-AC4A-2491EEA234A0}"/>
              </a:ext>
            </a:extLst>
          </p:cNvPr>
          <p:cNvSpPr/>
          <p:nvPr/>
        </p:nvSpPr>
        <p:spPr>
          <a:xfrm>
            <a:off x="9478315" y="2813295"/>
            <a:ext cx="529802" cy="2774793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6" name="Rechteck 85">
            <a:extLst>
              <a:ext uri="{FF2B5EF4-FFF2-40B4-BE49-F238E27FC236}">
                <a16:creationId xmlns:a16="http://schemas.microsoft.com/office/drawing/2014/main" id="{D604B68C-3C84-4035-29A8-92ABBD1A8223}"/>
              </a:ext>
            </a:extLst>
          </p:cNvPr>
          <p:cNvSpPr/>
          <p:nvPr/>
        </p:nvSpPr>
        <p:spPr>
          <a:xfrm>
            <a:off x="6010788" y="2830948"/>
            <a:ext cx="538799" cy="2774791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4" name="Rechteck 83">
            <a:extLst>
              <a:ext uri="{FF2B5EF4-FFF2-40B4-BE49-F238E27FC236}">
                <a16:creationId xmlns:a16="http://schemas.microsoft.com/office/drawing/2014/main" id="{C0A361D7-8DF1-C67D-5C43-9C8824ED16A6}"/>
              </a:ext>
            </a:extLst>
          </p:cNvPr>
          <p:cNvSpPr/>
          <p:nvPr/>
        </p:nvSpPr>
        <p:spPr>
          <a:xfrm>
            <a:off x="4796703" y="2828021"/>
            <a:ext cx="515405" cy="2775965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Evaluation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17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3676021"/>
            <a:ext cx="2100458" cy="215039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121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4D008F4-3FBB-5C37-1A08-F4592B2C2800}"/>
              </a:ext>
            </a:extLst>
          </p:cNvPr>
          <p:cNvSpPr txBox="1"/>
          <p:nvPr/>
        </p:nvSpPr>
        <p:spPr>
          <a:xfrm>
            <a:off x="4428108" y="5859596"/>
            <a:ext cx="108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-80 </a:t>
            </a:r>
            <a:r>
              <a:rPr lang="de-DE" sz="1800" i="1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ms</a:t>
            </a:r>
            <a:r>
              <a:rPr lang="de-DE" sz="18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  </a:t>
            </a:r>
          </a:p>
        </p:txBody>
      </p:sp>
      <p:sp>
        <p:nvSpPr>
          <p:cNvPr id="9" name="Google Shape;966;p74">
            <a:extLst>
              <a:ext uri="{FF2B5EF4-FFF2-40B4-BE49-F238E27FC236}">
                <a16:creationId xmlns:a16="http://schemas.microsoft.com/office/drawing/2014/main" id="{20067D66-FD43-AA40-EFB4-817E43E6B992}"/>
              </a:ext>
            </a:extLst>
          </p:cNvPr>
          <p:cNvSpPr txBox="1"/>
          <p:nvPr/>
        </p:nvSpPr>
        <p:spPr>
          <a:xfrm>
            <a:off x="2861208" y="1203441"/>
            <a:ext cx="45336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b="1" i="0" u="none" strike="noStrike" cap="none" dirty="0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Event-based Assessment</a:t>
            </a:r>
            <a:endParaRPr lang="de-DE" b="0" i="0" u="none" strike="noStrike" cap="none" dirty="0">
              <a:solidFill>
                <a:srgbClr val="000000"/>
              </a:solidFill>
              <a:latin typeface="DIN-Medium" panose="020B0604020202020204" charset="0"/>
              <a:ea typeface="Nunito"/>
              <a:cs typeface="DIN-Medium" panose="020B0604020202020204" charset="0"/>
              <a:sym typeface="Nunito"/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60ED3EB9-7EBF-2DC2-28A3-6CCC91C32286}"/>
              </a:ext>
            </a:extLst>
          </p:cNvPr>
          <p:cNvCxnSpPr>
            <a:cxnSpLocks/>
          </p:cNvCxnSpPr>
          <p:nvPr/>
        </p:nvCxnSpPr>
        <p:spPr>
          <a:xfrm flipV="1">
            <a:off x="3082354" y="2227959"/>
            <a:ext cx="0" cy="339192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F952B915-7C0F-21E0-D36C-4BD001E52DD1}"/>
              </a:ext>
            </a:extLst>
          </p:cNvPr>
          <p:cNvCxnSpPr>
            <a:cxnSpLocks/>
          </p:cNvCxnSpPr>
          <p:nvPr/>
        </p:nvCxnSpPr>
        <p:spPr>
          <a:xfrm>
            <a:off x="3086556" y="5603987"/>
            <a:ext cx="756526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1EEEB476-04AA-7E6F-D749-569DAFD71141}"/>
              </a:ext>
            </a:extLst>
          </p:cNvPr>
          <p:cNvSpPr txBox="1"/>
          <p:nvPr/>
        </p:nvSpPr>
        <p:spPr>
          <a:xfrm>
            <a:off x="10274140" y="5651552"/>
            <a:ext cx="586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t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1804AA9D-9B13-276C-A326-3D3D7A026339}"/>
              </a:ext>
            </a:extLst>
          </p:cNvPr>
          <p:cNvSpPr txBox="1"/>
          <p:nvPr/>
        </p:nvSpPr>
        <p:spPr>
          <a:xfrm>
            <a:off x="1827310" y="2684034"/>
            <a:ext cx="1442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>
                <a:latin typeface="DIN-Medium" panose="020B0604020202020204" charset="0"/>
                <a:ea typeface="Cambria Math" panose="02040503050406030204" pitchFamily="18" charset="0"/>
                <a:cs typeface="DIN-Medium" panose="020B0604020202020204" charset="0"/>
              </a:rPr>
              <a:t>Movement</a:t>
            </a:r>
          </a:p>
        </p:txBody>
      </p: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7214BC13-D008-EAA8-6064-4D016DF31F70}"/>
              </a:ext>
            </a:extLst>
          </p:cNvPr>
          <p:cNvCxnSpPr>
            <a:cxnSpLocks/>
          </p:cNvCxnSpPr>
          <p:nvPr/>
        </p:nvCxnSpPr>
        <p:spPr>
          <a:xfrm>
            <a:off x="2966286" y="2871419"/>
            <a:ext cx="12541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7FE6AEC3-7276-B44F-E387-0131B9C8C48D}"/>
              </a:ext>
            </a:extLst>
          </p:cNvPr>
          <p:cNvSpPr txBox="1"/>
          <p:nvPr/>
        </p:nvSpPr>
        <p:spPr>
          <a:xfrm>
            <a:off x="2329994" y="5187091"/>
            <a:ext cx="1442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>
                <a:latin typeface="DIN-Medium" panose="020B0604020202020204" charset="0"/>
                <a:ea typeface="Cambria Math" panose="02040503050406030204" pitchFamily="18" charset="0"/>
                <a:cs typeface="DIN-Medium" panose="020B0604020202020204" charset="0"/>
              </a:rPr>
              <a:t>Rest</a:t>
            </a:r>
          </a:p>
        </p:txBody>
      </p: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5388571A-446D-ACF7-0C20-F6FB888A2EF1}"/>
              </a:ext>
            </a:extLst>
          </p:cNvPr>
          <p:cNvCxnSpPr>
            <a:cxnSpLocks/>
          </p:cNvCxnSpPr>
          <p:nvPr/>
        </p:nvCxnSpPr>
        <p:spPr>
          <a:xfrm>
            <a:off x="2952216" y="5419321"/>
            <a:ext cx="12541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52569DAD-FEEC-7719-6C35-14395B996EA6}"/>
              </a:ext>
            </a:extLst>
          </p:cNvPr>
          <p:cNvCxnSpPr>
            <a:cxnSpLocks/>
          </p:cNvCxnSpPr>
          <p:nvPr/>
        </p:nvCxnSpPr>
        <p:spPr>
          <a:xfrm flipV="1">
            <a:off x="3086805" y="5429019"/>
            <a:ext cx="1891390" cy="701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F0B56E59-04BE-F8CD-C22B-C67287B849C1}"/>
              </a:ext>
            </a:extLst>
          </p:cNvPr>
          <p:cNvCxnSpPr>
            <a:cxnSpLocks/>
          </p:cNvCxnSpPr>
          <p:nvPr/>
        </p:nvCxnSpPr>
        <p:spPr>
          <a:xfrm>
            <a:off x="4949430" y="2902263"/>
            <a:ext cx="9983" cy="254184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127A20D9-1C3C-F0FF-BBDC-00D11649D163}"/>
              </a:ext>
            </a:extLst>
          </p:cNvPr>
          <p:cNvCxnSpPr>
            <a:cxnSpLocks/>
          </p:cNvCxnSpPr>
          <p:nvPr/>
        </p:nvCxnSpPr>
        <p:spPr>
          <a:xfrm flipH="1">
            <a:off x="4950436" y="2924329"/>
            <a:ext cx="1229336" cy="382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4D6419DD-65D1-AD52-13D5-58BFA76467AE}"/>
              </a:ext>
            </a:extLst>
          </p:cNvPr>
          <p:cNvCxnSpPr>
            <a:cxnSpLocks/>
          </p:cNvCxnSpPr>
          <p:nvPr/>
        </p:nvCxnSpPr>
        <p:spPr>
          <a:xfrm flipH="1" flipV="1">
            <a:off x="6161158" y="2928710"/>
            <a:ext cx="8889" cy="2475923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204B2E10-960A-F750-CBC9-A97ECB5A5F83}"/>
              </a:ext>
            </a:extLst>
          </p:cNvPr>
          <p:cNvCxnSpPr>
            <a:cxnSpLocks/>
          </p:cNvCxnSpPr>
          <p:nvPr/>
        </p:nvCxnSpPr>
        <p:spPr>
          <a:xfrm flipH="1" flipV="1">
            <a:off x="6161158" y="5387499"/>
            <a:ext cx="1632877" cy="157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7D34BABA-0340-AAD1-8597-A5F1D6CBCDDA}"/>
              </a:ext>
            </a:extLst>
          </p:cNvPr>
          <p:cNvCxnSpPr>
            <a:cxnSpLocks/>
          </p:cNvCxnSpPr>
          <p:nvPr/>
        </p:nvCxnSpPr>
        <p:spPr>
          <a:xfrm flipV="1">
            <a:off x="7778251" y="2924329"/>
            <a:ext cx="0" cy="245951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D6445C63-E7E2-3C80-B50E-A0D018704495}"/>
              </a:ext>
            </a:extLst>
          </p:cNvPr>
          <p:cNvCxnSpPr>
            <a:cxnSpLocks/>
          </p:cNvCxnSpPr>
          <p:nvPr/>
        </p:nvCxnSpPr>
        <p:spPr>
          <a:xfrm flipH="1" flipV="1">
            <a:off x="7776170" y="2950133"/>
            <a:ext cx="1956608" cy="1057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118A1A0D-9FB5-1FD5-4D7C-7C6B28B0E37E}"/>
              </a:ext>
            </a:extLst>
          </p:cNvPr>
          <p:cNvCxnSpPr>
            <a:cxnSpLocks/>
          </p:cNvCxnSpPr>
          <p:nvPr/>
        </p:nvCxnSpPr>
        <p:spPr>
          <a:xfrm flipV="1">
            <a:off x="9738193" y="2931138"/>
            <a:ext cx="0" cy="2440619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578996FB-05B1-7910-DBD1-E989A82CD667}"/>
              </a:ext>
            </a:extLst>
          </p:cNvPr>
          <p:cNvCxnSpPr>
            <a:cxnSpLocks/>
          </p:cNvCxnSpPr>
          <p:nvPr/>
        </p:nvCxnSpPr>
        <p:spPr>
          <a:xfrm flipH="1" flipV="1">
            <a:off x="9732778" y="5365716"/>
            <a:ext cx="919044" cy="3024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hteck 44">
            <a:extLst>
              <a:ext uri="{FF2B5EF4-FFF2-40B4-BE49-F238E27FC236}">
                <a16:creationId xmlns:a16="http://schemas.microsoft.com/office/drawing/2014/main" id="{C3B659A1-9210-1105-98B8-910E8401E370}"/>
              </a:ext>
            </a:extLst>
          </p:cNvPr>
          <p:cNvSpPr/>
          <p:nvPr/>
        </p:nvSpPr>
        <p:spPr>
          <a:xfrm>
            <a:off x="10377351" y="2847480"/>
            <a:ext cx="110422" cy="1132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Google Shape;966;p74">
            <a:extLst>
              <a:ext uri="{FF2B5EF4-FFF2-40B4-BE49-F238E27FC236}">
                <a16:creationId xmlns:a16="http://schemas.microsoft.com/office/drawing/2014/main" id="{E15184F7-6A65-7D78-B13E-2E7C67643485}"/>
              </a:ext>
            </a:extLst>
          </p:cNvPr>
          <p:cNvSpPr txBox="1"/>
          <p:nvPr/>
        </p:nvSpPr>
        <p:spPr>
          <a:xfrm>
            <a:off x="10508565" y="2667269"/>
            <a:ext cx="213859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DIN-Medium" panose="020B0604020202020204" charset="0"/>
                <a:sym typeface="Nunito"/>
              </a:rPr>
              <a:t>Ground Truth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DIN-Medium" panose="020B0604020202020204" charset="0"/>
              <a:sym typeface="Nunito"/>
            </a:endParaRPr>
          </a:p>
        </p:txBody>
      </p:sp>
      <p:pic>
        <p:nvPicPr>
          <p:cNvPr id="47" name="Grafik 46">
            <a:extLst>
              <a:ext uri="{FF2B5EF4-FFF2-40B4-BE49-F238E27FC236}">
                <a16:creationId xmlns:a16="http://schemas.microsoft.com/office/drawing/2014/main" id="{D5BD3AC3-D270-47CB-DCEF-382F314231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47" r="63004" b="68850"/>
          <a:stretch/>
        </p:blipFill>
        <p:spPr>
          <a:xfrm>
            <a:off x="4640591" y="1912993"/>
            <a:ext cx="686426" cy="843378"/>
          </a:xfrm>
          <a:prstGeom prst="rect">
            <a:avLst/>
          </a:prstGeom>
        </p:spPr>
      </p:pic>
      <p:pic>
        <p:nvPicPr>
          <p:cNvPr id="48" name="Grafik 47">
            <a:extLst>
              <a:ext uri="{FF2B5EF4-FFF2-40B4-BE49-F238E27FC236}">
                <a16:creationId xmlns:a16="http://schemas.microsoft.com/office/drawing/2014/main" id="{C07BDA0D-BCE2-6728-D68F-8B0A12CEE5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52" r="52913" b="70578"/>
          <a:stretch/>
        </p:blipFill>
        <p:spPr>
          <a:xfrm>
            <a:off x="5823597" y="1919137"/>
            <a:ext cx="621056" cy="796613"/>
          </a:xfrm>
          <a:prstGeom prst="rect">
            <a:avLst/>
          </a:prstGeom>
        </p:spPr>
      </p:pic>
      <p:pic>
        <p:nvPicPr>
          <p:cNvPr id="49" name="Grafik 48">
            <a:extLst>
              <a:ext uri="{FF2B5EF4-FFF2-40B4-BE49-F238E27FC236}">
                <a16:creationId xmlns:a16="http://schemas.microsoft.com/office/drawing/2014/main" id="{5B5CB202-DC4B-2728-F23E-882651F470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47" r="63004" b="68850"/>
          <a:stretch/>
        </p:blipFill>
        <p:spPr>
          <a:xfrm>
            <a:off x="7441694" y="1892539"/>
            <a:ext cx="686426" cy="843378"/>
          </a:xfrm>
          <a:prstGeom prst="rect">
            <a:avLst/>
          </a:prstGeom>
        </p:spPr>
      </p:pic>
      <p:pic>
        <p:nvPicPr>
          <p:cNvPr id="50" name="Grafik 49">
            <a:extLst>
              <a:ext uri="{FF2B5EF4-FFF2-40B4-BE49-F238E27FC236}">
                <a16:creationId xmlns:a16="http://schemas.microsoft.com/office/drawing/2014/main" id="{19292BC9-233E-37B4-215E-73D0B2CBDF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52" r="52913" b="70578"/>
          <a:stretch/>
        </p:blipFill>
        <p:spPr>
          <a:xfrm>
            <a:off x="9398691" y="1928714"/>
            <a:ext cx="621056" cy="796613"/>
          </a:xfrm>
          <a:prstGeom prst="rect">
            <a:avLst/>
          </a:prstGeom>
        </p:spPr>
      </p:pic>
      <p:cxnSp>
        <p:nvCxnSpPr>
          <p:cNvPr id="51" name="Gerader Verbinder 50">
            <a:extLst>
              <a:ext uri="{FF2B5EF4-FFF2-40B4-BE49-F238E27FC236}">
                <a16:creationId xmlns:a16="http://schemas.microsoft.com/office/drawing/2014/main" id="{DDC129FE-A806-3D46-D255-D44EB1A2D54C}"/>
              </a:ext>
            </a:extLst>
          </p:cNvPr>
          <p:cNvCxnSpPr>
            <a:cxnSpLocks/>
          </p:cNvCxnSpPr>
          <p:nvPr/>
        </p:nvCxnSpPr>
        <p:spPr>
          <a:xfrm>
            <a:off x="5337633" y="2808989"/>
            <a:ext cx="0" cy="2747434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51">
            <a:extLst>
              <a:ext uri="{FF2B5EF4-FFF2-40B4-BE49-F238E27FC236}">
                <a16:creationId xmlns:a16="http://schemas.microsoft.com/office/drawing/2014/main" id="{59AFF153-94B8-00ED-E63A-0FDC443CC754}"/>
              </a:ext>
            </a:extLst>
          </p:cNvPr>
          <p:cNvCxnSpPr>
            <a:cxnSpLocks/>
          </p:cNvCxnSpPr>
          <p:nvPr/>
        </p:nvCxnSpPr>
        <p:spPr>
          <a:xfrm>
            <a:off x="4781463" y="2808989"/>
            <a:ext cx="0" cy="2783584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7A70BDF5-3970-E35A-135A-1B674E05CE89}"/>
              </a:ext>
            </a:extLst>
          </p:cNvPr>
          <p:cNvCxnSpPr>
            <a:cxnSpLocks/>
          </p:cNvCxnSpPr>
          <p:nvPr/>
        </p:nvCxnSpPr>
        <p:spPr>
          <a:xfrm>
            <a:off x="4500756" y="5823641"/>
            <a:ext cx="1898827" cy="0"/>
          </a:xfrm>
          <a:prstGeom prst="straightConnector1">
            <a:avLst/>
          </a:prstGeom>
          <a:ln>
            <a:solidFill>
              <a:schemeClr val="bg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feld 53">
            <a:extLst>
              <a:ext uri="{FF2B5EF4-FFF2-40B4-BE49-F238E27FC236}">
                <a16:creationId xmlns:a16="http://schemas.microsoft.com/office/drawing/2014/main" id="{312C44AC-EE56-3F4C-7A6A-F9CDDCE30885}"/>
              </a:ext>
            </a:extLst>
          </p:cNvPr>
          <p:cNvSpPr txBox="1"/>
          <p:nvPr/>
        </p:nvSpPr>
        <p:spPr>
          <a:xfrm>
            <a:off x="5317828" y="5859596"/>
            <a:ext cx="108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+300 </a:t>
            </a:r>
            <a:r>
              <a:rPr lang="de-DE" sz="1800" i="1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ms</a:t>
            </a:r>
            <a:r>
              <a:rPr lang="de-DE" sz="18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  </a:t>
            </a:r>
          </a:p>
        </p:txBody>
      </p:sp>
      <p:cxnSp>
        <p:nvCxnSpPr>
          <p:cNvPr id="60" name="Gerader Verbinder 59">
            <a:extLst>
              <a:ext uri="{FF2B5EF4-FFF2-40B4-BE49-F238E27FC236}">
                <a16:creationId xmlns:a16="http://schemas.microsoft.com/office/drawing/2014/main" id="{5FBA183C-C9F5-139E-5972-FA2D75BC8D22}"/>
              </a:ext>
            </a:extLst>
          </p:cNvPr>
          <p:cNvCxnSpPr>
            <a:cxnSpLocks/>
          </p:cNvCxnSpPr>
          <p:nvPr/>
        </p:nvCxnSpPr>
        <p:spPr>
          <a:xfrm>
            <a:off x="8072835" y="2808989"/>
            <a:ext cx="0" cy="2786207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>
            <a:extLst>
              <a:ext uri="{FF2B5EF4-FFF2-40B4-BE49-F238E27FC236}">
                <a16:creationId xmlns:a16="http://schemas.microsoft.com/office/drawing/2014/main" id="{34061BAC-05B7-1C1C-4A96-BE8C86BDA845}"/>
              </a:ext>
            </a:extLst>
          </p:cNvPr>
          <p:cNvCxnSpPr>
            <a:cxnSpLocks/>
          </p:cNvCxnSpPr>
          <p:nvPr/>
        </p:nvCxnSpPr>
        <p:spPr>
          <a:xfrm>
            <a:off x="7554475" y="2813295"/>
            <a:ext cx="0" cy="2774794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Gerader Verbinder 61">
            <a:extLst>
              <a:ext uri="{FF2B5EF4-FFF2-40B4-BE49-F238E27FC236}">
                <a16:creationId xmlns:a16="http://schemas.microsoft.com/office/drawing/2014/main" id="{956FB7E4-6D1C-B50C-B11F-D18098DB54F7}"/>
              </a:ext>
            </a:extLst>
          </p:cNvPr>
          <p:cNvCxnSpPr>
            <a:cxnSpLocks/>
          </p:cNvCxnSpPr>
          <p:nvPr/>
        </p:nvCxnSpPr>
        <p:spPr>
          <a:xfrm flipH="1">
            <a:off x="10019747" y="2809306"/>
            <a:ext cx="7614" cy="2818001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r Verbinder 62">
            <a:extLst>
              <a:ext uri="{FF2B5EF4-FFF2-40B4-BE49-F238E27FC236}">
                <a16:creationId xmlns:a16="http://schemas.microsoft.com/office/drawing/2014/main" id="{1E0EAEA1-C217-6849-1DD0-D4015D98AB16}"/>
              </a:ext>
            </a:extLst>
          </p:cNvPr>
          <p:cNvCxnSpPr>
            <a:cxnSpLocks/>
          </p:cNvCxnSpPr>
          <p:nvPr/>
        </p:nvCxnSpPr>
        <p:spPr>
          <a:xfrm>
            <a:off x="9485201" y="2813295"/>
            <a:ext cx="0" cy="2774794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 Verbindung mit Pfeil 63">
            <a:extLst>
              <a:ext uri="{FF2B5EF4-FFF2-40B4-BE49-F238E27FC236}">
                <a16:creationId xmlns:a16="http://schemas.microsoft.com/office/drawing/2014/main" id="{BD1DC4DA-FD7A-7730-AB6C-4F33F0BF8C26}"/>
              </a:ext>
            </a:extLst>
          </p:cNvPr>
          <p:cNvCxnSpPr>
            <a:cxnSpLocks/>
          </p:cNvCxnSpPr>
          <p:nvPr/>
        </p:nvCxnSpPr>
        <p:spPr>
          <a:xfrm>
            <a:off x="4781463" y="3796539"/>
            <a:ext cx="54093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A25239EA-CB3B-7BDD-9C78-F7EDEC2F3933}"/>
              </a:ext>
            </a:extLst>
          </p:cNvPr>
          <p:cNvCxnSpPr>
            <a:cxnSpLocks/>
          </p:cNvCxnSpPr>
          <p:nvPr/>
        </p:nvCxnSpPr>
        <p:spPr>
          <a:xfrm>
            <a:off x="7554475" y="3796539"/>
            <a:ext cx="51836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 Verbindung mit Pfeil 65">
            <a:extLst>
              <a:ext uri="{FF2B5EF4-FFF2-40B4-BE49-F238E27FC236}">
                <a16:creationId xmlns:a16="http://schemas.microsoft.com/office/drawing/2014/main" id="{725488F4-8A75-E84E-8F8F-514771AED296}"/>
              </a:ext>
            </a:extLst>
          </p:cNvPr>
          <p:cNvCxnSpPr>
            <a:cxnSpLocks/>
          </p:cNvCxnSpPr>
          <p:nvPr/>
        </p:nvCxnSpPr>
        <p:spPr>
          <a:xfrm>
            <a:off x="9485201" y="3796539"/>
            <a:ext cx="522916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>
            <a:extLst>
              <a:ext uri="{FF2B5EF4-FFF2-40B4-BE49-F238E27FC236}">
                <a16:creationId xmlns:a16="http://schemas.microsoft.com/office/drawing/2014/main" id="{708EEA45-CE66-F31B-1C9B-6B57F4C1647B}"/>
              </a:ext>
            </a:extLst>
          </p:cNvPr>
          <p:cNvCxnSpPr>
            <a:cxnSpLocks/>
          </p:cNvCxnSpPr>
          <p:nvPr/>
        </p:nvCxnSpPr>
        <p:spPr>
          <a:xfrm>
            <a:off x="3086556" y="5386186"/>
            <a:ext cx="1044476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Gerader Verbinder 67">
            <a:extLst>
              <a:ext uri="{FF2B5EF4-FFF2-40B4-BE49-F238E27FC236}">
                <a16:creationId xmlns:a16="http://schemas.microsoft.com/office/drawing/2014/main" id="{FF4C49E1-373B-4756-4CD1-A39E54ABCA38}"/>
              </a:ext>
            </a:extLst>
          </p:cNvPr>
          <p:cNvCxnSpPr>
            <a:cxnSpLocks/>
          </p:cNvCxnSpPr>
          <p:nvPr/>
        </p:nvCxnSpPr>
        <p:spPr>
          <a:xfrm flipH="1">
            <a:off x="5104286" y="2885643"/>
            <a:ext cx="1160469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Gerader Verbinder 68">
            <a:extLst>
              <a:ext uri="{FF2B5EF4-FFF2-40B4-BE49-F238E27FC236}">
                <a16:creationId xmlns:a16="http://schemas.microsoft.com/office/drawing/2014/main" id="{46F521EB-E3D9-6804-121E-FB0A5A07F320}"/>
              </a:ext>
            </a:extLst>
          </p:cNvPr>
          <p:cNvCxnSpPr>
            <a:cxnSpLocks/>
          </p:cNvCxnSpPr>
          <p:nvPr/>
        </p:nvCxnSpPr>
        <p:spPr>
          <a:xfrm flipH="1">
            <a:off x="6226208" y="5342539"/>
            <a:ext cx="1457292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>
            <a:extLst>
              <a:ext uri="{FF2B5EF4-FFF2-40B4-BE49-F238E27FC236}">
                <a16:creationId xmlns:a16="http://schemas.microsoft.com/office/drawing/2014/main" id="{A0FDD3E5-CCC8-C255-25B6-AAA2C01D22FC}"/>
              </a:ext>
            </a:extLst>
          </p:cNvPr>
          <p:cNvCxnSpPr>
            <a:cxnSpLocks/>
          </p:cNvCxnSpPr>
          <p:nvPr/>
        </p:nvCxnSpPr>
        <p:spPr>
          <a:xfrm flipH="1">
            <a:off x="7680259" y="2902263"/>
            <a:ext cx="875717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Gerader Verbinder 70">
            <a:extLst>
              <a:ext uri="{FF2B5EF4-FFF2-40B4-BE49-F238E27FC236}">
                <a16:creationId xmlns:a16="http://schemas.microsoft.com/office/drawing/2014/main" id="{DD2D1896-81A6-8173-C3E2-8BE888BEA95A}"/>
              </a:ext>
            </a:extLst>
          </p:cNvPr>
          <p:cNvCxnSpPr>
            <a:cxnSpLocks/>
          </p:cNvCxnSpPr>
          <p:nvPr/>
        </p:nvCxnSpPr>
        <p:spPr>
          <a:xfrm flipH="1" flipV="1">
            <a:off x="9615791" y="5314540"/>
            <a:ext cx="1036031" cy="6553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>
            <a:extLst>
              <a:ext uri="{FF2B5EF4-FFF2-40B4-BE49-F238E27FC236}">
                <a16:creationId xmlns:a16="http://schemas.microsoft.com/office/drawing/2014/main" id="{3F2E1A14-91D6-DE8C-4AF1-30751F67D6E1}"/>
              </a:ext>
            </a:extLst>
          </p:cNvPr>
          <p:cNvCxnSpPr>
            <a:cxnSpLocks/>
          </p:cNvCxnSpPr>
          <p:nvPr/>
        </p:nvCxnSpPr>
        <p:spPr>
          <a:xfrm>
            <a:off x="6236368" y="2868538"/>
            <a:ext cx="3535" cy="2479841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Gerader Verbinder 72">
            <a:extLst>
              <a:ext uri="{FF2B5EF4-FFF2-40B4-BE49-F238E27FC236}">
                <a16:creationId xmlns:a16="http://schemas.microsoft.com/office/drawing/2014/main" id="{632BFD06-F00A-302C-A30A-89379ED16E34}"/>
              </a:ext>
            </a:extLst>
          </p:cNvPr>
          <p:cNvCxnSpPr>
            <a:cxnSpLocks/>
          </p:cNvCxnSpPr>
          <p:nvPr/>
        </p:nvCxnSpPr>
        <p:spPr>
          <a:xfrm>
            <a:off x="5112789" y="2863219"/>
            <a:ext cx="15219" cy="253190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>
            <a:extLst>
              <a:ext uri="{FF2B5EF4-FFF2-40B4-BE49-F238E27FC236}">
                <a16:creationId xmlns:a16="http://schemas.microsoft.com/office/drawing/2014/main" id="{5B111043-5B5E-155D-875C-3EE499201DEA}"/>
              </a:ext>
            </a:extLst>
          </p:cNvPr>
          <p:cNvCxnSpPr>
            <a:cxnSpLocks/>
          </p:cNvCxnSpPr>
          <p:nvPr/>
        </p:nvCxnSpPr>
        <p:spPr>
          <a:xfrm>
            <a:off x="7683500" y="2902263"/>
            <a:ext cx="0" cy="2455516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r Verbinder 74">
            <a:extLst>
              <a:ext uri="{FF2B5EF4-FFF2-40B4-BE49-F238E27FC236}">
                <a16:creationId xmlns:a16="http://schemas.microsoft.com/office/drawing/2014/main" id="{1BDCCD23-EB44-506E-3787-223C7F52C978}"/>
              </a:ext>
            </a:extLst>
          </p:cNvPr>
          <p:cNvCxnSpPr>
            <a:cxnSpLocks/>
          </p:cNvCxnSpPr>
          <p:nvPr/>
        </p:nvCxnSpPr>
        <p:spPr>
          <a:xfrm>
            <a:off x="8527331" y="2891739"/>
            <a:ext cx="11985" cy="2416423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>
            <a:extLst>
              <a:ext uri="{FF2B5EF4-FFF2-40B4-BE49-F238E27FC236}">
                <a16:creationId xmlns:a16="http://schemas.microsoft.com/office/drawing/2014/main" id="{AA95DF51-27AF-193A-17A8-FC181745EDFC}"/>
              </a:ext>
            </a:extLst>
          </p:cNvPr>
          <p:cNvCxnSpPr>
            <a:cxnSpLocks/>
          </p:cNvCxnSpPr>
          <p:nvPr/>
        </p:nvCxnSpPr>
        <p:spPr>
          <a:xfrm>
            <a:off x="8664039" y="2871419"/>
            <a:ext cx="3880" cy="2449472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Gerader Verbinder 76">
            <a:extLst>
              <a:ext uri="{FF2B5EF4-FFF2-40B4-BE49-F238E27FC236}">
                <a16:creationId xmlns:a16="http://schemas.microsoft.com/office/drawing/2014/main" id="{8B6702B5-FACA-77B8-C744-8C8AFDDBF2EF}"/>
              </a:ext>
            </a:extLst>
          </p:cNvPr>
          <p:cNvCxnSpPr>
            <a:cxnSpLocks/>
          </p:cNvCxnSpPr>
          <p:nvPr/>
        </p:nvCxnSpPr>
        <p:spPr>
          <a:xfrm flipH="1">
            <a:off x="8527331" y="5308162"/>
            <a:ext cx="124805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>
            <a:extLst>
              <a:ext uri="{FF2B5EF4-FFF2-40B4-BE49-F238E27FC236}">
                <a16:creationId xmlns:a16="http://schemas.microsoft.com/office/drawing/2014/main" id="{26DA4EA1-D5AD-D6EF-401A-3E6FCD60B45A}"/>
              </a:ext>
            </a:extLst>
          </p:cNvPr>
          <p:cNvCxnSpPr>
            <a:cxnSpLocks/>
          </p:cNvCxnSpPr>
          <p:nvPr/>
        </p:nvCxnSpPr>
        <p:spPr>
          <a:xfrm flipH="1">
            <a:off x="8652136" y="2896166"/>
            <a:ext cx="992677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r Verbinder 78">
            <a:extLst>
              <a:ext uri="{FF2B5EF4-FFF2-40B4-BE49-F238E27FC236}">
                <a16:creationId xmlns:a16="http://schemas.microsoft.com/office/drawing/2014/main" id="{A722A42B-128D-D45D-29DE-323E48E192CA}"/>
              </a:ext>
            </a:extLst>
          </p:cNvPr>
          <p:cNvCxnSpPr>
            <a:cxnSpLocks/>
          </p:cNvCxnSpPr>
          <p:nvPr/>
        </p:nvCxnSpPr>
        <p:spPr>
          <a:xfrm flipH="1">
            <a:off x="9608351" y="2912249"/>
            <a:ext cx="14990" cy="2408642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>
            <a:extLst>
              <a:ext uri="{FF2B5EF4-FFF2-40B4-BE49-F238E27FC236}">
                <a16:creationId xmlns:a16="http://schemas.microsoft.com/office/drawing/2014/main" id="{8F460B9A-5502-7BA8-6D37-469079C5D2AD}"/>
              </a:ext>
            </a:extLst>
          </p:cNvPr>
          <p:cNvCxnSpPr>
            <a:cxnSpLocks/>
          </p:cNvCxnSpPr>
          <p:nvPr/>
        </p:nvCxnSpPr>
        <p:spPr>
          <a:xfrm>
            <a:off x="4119574" y="2820402"/>
            <a:ext cx="7347" cy="2584231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r Verbinder 80">
            <a:extLst>
              <a:ext uri="{FF2B5EF4-FFF2-40B4-BE49-F238E27FC236}">
                <a16:creationId xmlns:a16="http://schemas.microsoft.com/office/drawing/2014/main" id="{B47EFABE-A47E-6D7A-EB70-A65A915ECC0E}"/>
              </a:ext>
            </a:extLst>
          </p:cNvPr>
          <p:cNvCxnSpPr>
            <a:cxnSpLocks/>
          </p:cNvCxnSpPr>
          <p:nvPr/>
        </p:nvCxnSpPr>
        <p:spPr>
          <a:xfrm>
            <a:off x="4233689" y="2828022"/>
            <a:ext cx="0" cy="2576611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Gerader Verbinder 81">
            <a:extLst>
              <a:ext uri="{FF2B5EF4-FFF2-40B4-BE49-F238E27FC236}">
                <a16:creationId xmlns:a16="http://schemas.microsoft.com/office/drawing/2014/main" id="{341CFF08-B6D0-9361-7E30-A82B564F759D}"/>
              </a:ext>
            </a:extLst>
          </p:cNvPr>
          <p:cNvCxnSpPr>
            <a:cxnSpLocks/>
          </p:cNvCxnSpPr>
          <p:nvPr/>
        </p:nvCxnSpPr>
        <p:spPr>
          <a:xfrm flipH="1">
            <a:off x="4131032" y="2838383"/>
            <a:ext cx="105104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>
            <a:extLst>
              <a:ext uri="{FF2B5EF4-FFF2-40B4-BE49-F238E27FC236}">
                <a16:creationId xmlns:a16="http://schemas.microsoft.com/office/drawing/2014/main" id="{A1286CF6-C1E8-8377-6538-BB751594C491}"/>
              </a:ext>
            </a:extLst>
          </p:cNvPr>
          <p:cNvCxnSpPr>
            <a:cxnSpLocks/>
          </p:cNvCxnSpPr>
          <p:nvPr/>
        </p:nvCxnSpPr>
        <p:spPr>
          <a:xfrm>
            <a:off x="4205136" y="5383847"/>
            <a:ext cx="915262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 Verbindung mit Pfeil 84">
            <a:extLst>
              <a:ext uri="{FF2B5EF4-FFF2-40B4-BE49-F238E27FC236}">
                <a16:creationId xmlns:a16="http://schemas.microsoft.com/office/drawing/2014/main" id="{60D11C20-EAF9-9EC0-2520-D08A9DA7A390}"/>
              </a:ext>
            </a:extLst>
          </p:cNvPr>
          <p:cNvCxnSpPr>
            <a:cxnSpLocks/>
          </p:cNvCxnSpPr>
          <p:nvPr/>
        </p:nvCxnSpPr>
        <p:spPr>
          <a:xfrm>
            <a:off x="6015222" y="3796539"/>
            <a:ext cx="535527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hteck 86">
            <a:extLst>
              <a:ext uri="{FF2B5EF4-FFF2-40B4-BE49-F238E27FC236}">
                <a16:creationId xmlns:a16="http://schemas.microsoft.com/office/drawing/2014/main" id="{4749AD5A-2463-78A5-4F5E-74A608544FEB}"/>
              </a:ext>
            </a:extLst>
          </p:cNvPr>
          <p:cNvSpPr/>
          <p:nvPr/>
        </p:nvSpPr>
        <p:spPr>
          <a:xfrm>
            <a:off x="7543033" y="2792338"/>
            <a:ext cx="529802" cy="2795751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E9ACD9F1-A2F5-0BF9-CEA7-48B3E298AD22}"/>
              </a:ext>
            </a:extLst>
          </p:cNvPr>
          <p:cNvSpPr/>
          <p:nvPr/>
        </p:nvSpPr>
        <p:spPr>
          <a:xfrm rot="5400000">
            <a:off x="5297770" y="5116744"/>
            <a:ext cx="304799" cy="1898826"/>
          </a:xfrm>
          <a:prstGeom prst="rect">
            <a:avLst/>
          </a:prstGeom>
          <a:solidFill>
            <a:srgbClr val="00B050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23748B70-D51C-EF61-5D71-10783A8C6364}"/>
              </a:ext>
            </a:extLst>
          </p:cNvPr>
          <p:cNvSpPr/>
          <p:nvPr/>
        </p:nvSpPr>
        <p:spPr>
          <a:xfrm>
            <a:off x="10377351" y="3130292"/>
            <a:ext cx="110422" cy="11322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Google Shape;966;p74">
            <a:extLst>
              <a:ext uri="{FF2B5EF4-FFF2-40B4-BE49-F238E27FC236}">
                <a16:creationId xmlns:a16="http://schemas.microsoft.com/office/drawing/2014/main" id="{49C5A069-B73D-5113-609E-C9F2B89BA43E}"/>
              </a:ext>
            </a:extLst>
          </p:cNvPr>
          <p:cNvSpPr txBox="1"/>
          <p:nvPr/>
        </p:nvSpPr>
        <p:spPr>
          <a:xfrm>
            <a:off x="10515173" y="2940078"/>
            <a:ext cx="1590198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dirty="0">
                <a:latin typeface="DIN Light" panose="02020500000000000000"/>
                <a:ea typeface="Nunito"/>
                <a:cs typeface="DIN-Medium" panose="020B0604020202020204" charset="0"/>
                <a:sym typeface="Nunito"/>
              </a:rPr>
              <a:t>Prediction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DIN-Medium" panose="020B0604020202020204" charset="0"/>
              <a:sym typeface="Nunito"/>
            </a:endParaRPr>
          </a:p>
        </p:txBody>
      </p:sp>
      <p:sp>
        <p:nvSpPr>
          <p:cNvPr id="92" name="Halber Rahmen 91">
            <a:extLst>
              <a:ext uri="{FF2B5EF4-FFF2-40B4-BE49-F238E27FC236}">
                <a16:creationId xmlns:a16="http://schemas.microsoft.com/office/drawing/2014/main" id="{54D5D7E1-734C-DC87-96D6-1BF93BA3CB81}"/>
              </a:ext>
            </a:extLst>
          </p:cNvPr>
          <p:cNvSpPr/>
          <p:nvPr/>
        </p:nvSpPr>
        <p:spPr>
          <a:xfrm rot="2158275" flipH="1" flipV="1">
            <a:off x="6736347" y="1635721"/>
            <a:ext cx="140122" cy="349479"/>
          </a:xfrm>
          <a:prstGeom prst="halfFram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93" name="Rechteck 92">
            <a:extLst>
              <a:ext uri="{FF2B5EF4-FFF2-40B4-BE49-F238E27FC236}">
                <a16:creationId xmlns:a16="http://schemas.microsoft.com/office/drawing/2014/main" id="{D0E5DFC5-C08D-82A6-3FD1-ABBA14A943E3}"/>
              </a:ext>
            </a:extLst>
          </p:cNvPr>
          <p:cNvSpPr/>
          <p:nvPr/>
        </p:nvSpPr>
        <p:spPr>
          <a:xfrm rot="19268544">
            <a:off x="10334350" y="1702935"/>
            <a:ext cx="45719" cy="39817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4" name="Rechteck 93">
            <a:extLst>
              <a:ext uri="{FF2B5EF4-FFF2-40B4-BE49-F238E27FC236}">
                <a16:creationId xmlns:a16="http://schemas.microsoft.com/office/drawing/2014/main" id="{ED304515-FEFB-DCD4-3057-F4271D9B25FD}"/>
              </a:ext>
            </a:extLst>
          </p:cNvPr>
          <p:cNvSpPr/>
          <p:nvPr/>
        </p:nvSpPr>
        <p:spPr>
          <a:xfrm rot="2336564">
            <a:off x="10328051" y="1693781"/>
            <a:ext cx="45719" cy="40655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5" name="Google Shape;966;p74">
            <a:extLst>
              <a:ext uri="{FF2B5EF4-FFF2-40B4-BE49-F238E27FC236}">
                <a16:creationId xmlns:a16="http://schemas.microsoft.com/office/drawing/2014/main" id="{CAF7DD18-28B0-854C-8938-81E9B8AE9C91}"/>
              </a:ext>
            </a:extLst>
          </p:cNvPr>
          <p:cNvSpPr txBox="1"/>
          <p:nvPr/>
        </p:nvSpPr>
        <p:spPr>
          <a:xfrm>
            <a:off x="8259351" y="5767970"/>
            <a:ext cx="106671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i="0" u="none" strike="noStrike" cap="none" dirty="0">
                <a:solidFill>
                  <a:srgbClr val="FF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Flicker</a:t>
            </a:r>
            <a:endParaRPr lang="de-DE" i="0" u="none" strike="noStrike" cap="none" dirty="0">
              <a:solidFill>
                <a:srgbClr val="FF0000"/>
              </a:solidFill>
              <a:latin typeface="DIN-Medium" panose="020B0604020202020204" charset="0"/>
              <a:ea typeface="Nunito"/>
              <a:cs typeface="DIN-Medium" panose="020B0604020202020204" charset="0"/>
              <a:sym typeface="Nunito"/>
            </a:endParaRPr>
          </a:p>
        </p:txBody>
      </p:sp>
      <p:cxnSp>
        <p:nvCxnSpPr>
          <p:cNvPr id="96" name="Gerade Verbindung mit Pfeil 95">
            <a:extLst>
              <a:ext uri="{FF2B5EF4-FFF2-40B4-BE49-F238E27FC236}">
                <a16:creationId xmlns:a16="http://schemas.microsoft.com/office/drawing/2014/main" id="{7051A358-CF5F-BBF7-EE94-06482BED3DC0}"/>
              </a:ext>
            </a:extLst>
          </p:cNvPr>
          <p:cNvCxnSpPr>
            <a:cxnSpLocks/>
          </p:cNvCxnSpPr>
          <p:nvPr/>
        </p:nvCxnSpPr>
        <p:spPr>
          <a:xfrm>
            <a:off x="8616063" y="5617582"/>
            <a:ext cx="0" cy="23608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>
            <a:extLst>
              <a:ext uri="{FF2B5EF4-FFF2-40B4-BE49-F238E27FC236}">
                <a16:creationId xmlns:a16="http://schemas.microsoft.com/office/drawing/2014/main" id="{7648394B-427B-E1A0-1B37-B807406A12AC}"/>
              </a:ext>
            </a:extLst>
          </p:cNvPr>
          <p:cNvCxnSpPr>
            <a:cxnSpLocks/>
          </p:cNvCxnSpPr>
          <p:nvPr/>
        </p:nvCxnSpPr>
        <p:spPr>
          <a:xfrm flipH="1">
            <a:off x="6554657" y="2820402"/>
            <a:ext cx="7613" cy="2817926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r Verbinder 55">
            <a:extLst>
              <a:ext uri="{FF2B5EF4-FFF2-40B4-BE49-F238E27FC236}">
                <a16:creationId xmlns:a16="http://schemas.microsoft.com/office/drawing/2014/main" id="{C7461E7E-A446-5071-9C9A-6E5713095415}"/>
              </a:ext>
            </a:extLst>
          </p:cNvPr>
          <p:cNvCxnSpPr>
            <a:cxnSpLocks/>
          </p:cNvCxnSpPr>
          <p:nvPr/>
        </p:nvCxnSpPr>
        <p:spPr>
          <a:xfrm>
            <a:off x="5997554" y="2820794"/>
            <a:ext cx="23459" cy="2806513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4253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900"/>
                            </p:stCondLst>
                            <p:childTnLst>
                              <p:par>
                                <p:cTn id="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1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300"/>
                            </p:stCondLst>
                            <p:childTnLst>
                              <p:par>
                                <p:cTn id="4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700"/>
                            </p:stCondLst>
                            <p:childTnLst>
                              <p:par>
                                <p:cTn id="5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9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100"/>
                            </p:stCondLst>
                            <p:childTnLst>
                              <p:par>
                                <p:cTn id="6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2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300"/>
                            </p:stCondLst>
                            <p:childTnLst>
                              <p:par>
                                <p:cTn id="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2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00"/>
                            </p:stCondLst>
                            <p:childTnLst>
                              <p:par>
                                <p:cTn id="10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2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700"/>
                            </p:stCondLst>
                            <p:childTnLst>
                              <p:par>
                                <p:cTn id="10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2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900"/>
                            </p:stCondLst>
                            <p:childTnLst>
                              <p:par>
                                <p:cTn id="10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2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100"/>
                            </p:stCondLst>
                            <p:childTnLst>
                              <p:par>
                                <p:cTn id="1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5" dur="2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300"/>
                            </p:stCondLst>
                            <p:childTnLst>
                              <p:par>
                                <p:cTn id="1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2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500"/>
                            </p:stCondLst>
                            <p:childTnLst>
                              <p:par>
                                <p:cTn id="1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2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700"/>
                            </p:stCondLst>
                            <p:childTnLst>
                              <p:par>
                                <p:cTn id="1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2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900"/>
                            </p:stCondLst>
                            <p:childTnLst>
                              <p:par>
                                <p:cTn id="1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1" dur="2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2100"/>
                            </p:stCondLst>
                            <p:childTnLst>
                              <p:par>
                                <p:cTn id="1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2300"/>
                            </p:stCondLst>
                            <p:childTnLst>
                              <p:par>
                                <p:cTn id="1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2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2500"/>
                            </p:stCondLst>
                            <p:childTnLst>
                              <p:par>
                                <p:cTn id="1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2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2700"/>
                            </p:stCondLst>
                            <p:childTnLst>
                              <p:par>
                                <p:cTn id="14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7" dur="2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2900"/>
                            </p:stCondLst>
                            <p:childTnLst>
                              <p:par>
                                <p:cTn id="1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2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3100"/>
                            </p:stCondLst>
                            <p:childTnLst>
                              <p:par>
                                <p:cTn id="15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5" dur="2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3300"/>
                            </p:stCondLst>
                            <p:childTnLst>
                              <p:par>
                                <p:cTn id="1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9" dur="2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3500"/>
                            </p:stCondLst>
                            <p:childTnLst>
                              <p:par>
                                <p:cTn id="16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3" dur="2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3700"/>
                            </p:stCondLst>
                            <p:childTnLst>
                              <p:par>
                                <p:cTn id="1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7" dur="2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500"/>
                            </p:stCondLst>
                            <p:childTnLst>
                              <p:par>
                                <p:cTn id="2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7" fill="hold">
                      <p:stCondLst>
                        <p:cond delay="indefinite"/>
                      </p:stCondLst>
                      <p:childTnLst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2" fill="hold">
                      <p:stCondLst>
                        <p:cond delay="indefinite"/>
                      </p:stCondLst>
                      <p:childTnLst>
                        <p:par>
                          <p:cTn id="243" fill="hold">
                            <p:stCondLst>
                              <p:cond delay="0"/>
                            </p:stCondLst>
                            <p:childTnLst>
                              <p:par>
                                <p:cTn id="2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6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0" fill="hold">
                      <p:stCondLst>
                        <p:cond delay="indefinite"/>
                      </p:stCondLst>
                      <p:childTnLst>
                        <p:par>
                          <p:cTn id="251" fill="hold">
                            <p:stCondLst>
                              <p:cond delay="0"/>
                            </p:stCondLst>
                            <p:childTnLst>
                              <p:par>
                                <p:cTn id="2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animBg="1"/>
      <p:bldP spid="86" grpId="0" animBg="1"/>
      <p:bldP spid="84" grpId="0" animBg="1"/>
      <p:bldP spid="6" grpId="0"/>
      <p:bldP spid="21" grpId="0"/>
      <p:bldP spid="22" grpId="0"/>
      <p:bldP spid="24" grpId="0"/>
      <p:bldP spid="45" grpId="0" animBg="1"/>
      <p:bldP spid="46" grpId="0"/>
      <p:bldP spid="54" grpId="0"/>
      <p:bldP spid="87" grpId="0" animBg="1"/>
      <p:bldP spid="89" grpId="0" animBg="1"/>
      <p:bldP spid="90" grpId="0" animBg="1"/>
      <p:bldP spid="91" grpId="0"/>
      <p:bldP spid="92" grpId="0" animBg="1"/>
      <p:bldP spid="93" grpId="0" animBg="1"/>
      <p:bldP spid="94" grpId="0" animBg="1"/>
      <p:bldP spid="9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8" name="Google Shape;966;p74">
                <a:extLst>
                  <a:ext uri="{FF2B5EF4-FFF2-40B4-BE49-F238E27FC236}">
                    <a16:creationId xmlns:a16="http://schemas.microsoft.com/office/drawing/2014/main" id="{8C46DDAA-0725-4DDF-2A89-1369F7EF5369}"/>
                  </a:ext>
                </a:extLst>
              </p:cNvPr>
              <p:cNvSpPr txBox="1"/>
              <p:nvPr/>
            </p:nvSpPr>
            <p:spPr>
              <a:xfrm>
                <a:off x="8672234" y="1801682"/>
                <a:ext cx="3086793" cy="82173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600"/>
                  <a:buFont typeface="Arial"/>
                  <a:buNone/>
                </a:pPr>
                <a:r>
                  <a:rPr lang="en-GB" i="0" u="none" strike="noStrike" cap="none" dirty="0">
                    <a:solidFill>
                      <a:srgbClr val="000000"/>
                    </a:solidFill>
                    <a:latin typeface="DIN Light" panose="02020500000000000000"/>
                    <a:ea typeface="Nunito"/>
                    <a:cs typeface="Nunito"/>
                    <a:sym typeface="Nunito"/>
                  </a:rPr>
                  <a:t>For each feature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de-DE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GB" dirty="0">
                  <a:latin typeface="DIN Light" panose="02020500000000000000"/>
                  <a:ea typeface="Nunito"/>
                  <a:cs typeface="Nunito"/>
                  <a:sym typeface="Nunito"/>
                </a:endParaRPr>
              </a:p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600"/>
                  <a:buFont typeface="Arial"/>
                  <a:buNone/>
                </a:pPr>
                <a:r>
                  <a:rPr lang="en-GB" dirty="0">
                    <a:latin typeface="DIN Light" panose="02020500000000000000"/>
                    <a:ea typeface="Nunito"/>
                    <a:cs typeface="Nunito"/>
                    <a:sym typeface="Nunito"/>
                  </a:rPr>
                  <a:t>- Calculate scaling factor </a:t>
                </a:r>
                <a:r>
                  <a:rPr lang="en-GB" i="0" u="none" strike="noStrike" cap="none" dirty="0">
                    <a:solidFill>
                      <a:srgbClr val="000000"/>
                    </a:solidFill>
                    <a:latin typeface="DIN Light" panose="02020500000000000000"/>
                    <a:ea typeface="Nunito"/>
                    <a:cs typeface="Nunito"/>
                    <a:sym typeface="Nunito"/>
                  </a:rPr>
                  <a:t> </a:t>
                </a:r>
                <a:endParaRPr lang="de-DE" i="0" u="none" strike="noStrike" cap="none" dirty="0">
                  <a:solidFill>
                    <a:srgbClr val="000000"/>
                  </a:solidFill>
                  <a:latin typeface="DIN Light" panose="02020500000000000000"/>
                  <a:ea typeface="Nunito"/>
                  <a:cs typeface="Nunito"/>
                  <a:sym typeface="Nunito"/>
                </a:endParaRPr>
              </a:p>
            </p:txBody>
          </p:sp>
        </mc:Choice>
        <mc:Fallback xmlns="">
          <p:sp>
            <p:nvSpPr>
              <p:cNvPr id="58" name="Google Shape;966;p74">
                <a:extLst>
                  <a:ext uri="{FF2B5EF4-FFF2-40B4-BE49-F238E27FC236}">
                    <a16:creationId xmlns:a16="http://schemas.microsoft.com/office/drawing/2014/main" id="{8C46DDAA-0725-4DDF-2A89-1369F7EF53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72234" y="1801682"/>
                <a:ext cx="3086793" cy="821733"/>
              </a:xfrm>
              <a:prstGeom prst="rect">
                <a:avLst/>
              </a:prstGeom>
              <a:blipFill>
                <a:blip r:embed="rId2"/>
                <a:stretch>
                  <a:fillRect l="-1779" b="-298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Preprocessing</a:t>
            </a:r>
            <a:endParaRPr lang="de-DE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18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3676021"/>
            <a:ext cx="2100458" cy="215039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121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3018E38E-26DB-75D1-F0C8-432D87D1984E}"/>
              </a:ext>
            </a:extLst>
          </p:cNvPr>
          <p:cNvSpPr/>
          <p:nvPr/>
        </p:nvSpPr>
        <p:spPr>
          <a:xfrm>
            <a:off x="4744085" y="2260179"/>
            <a:ext cx="398900" cy="287039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4C36827-3D12-FC31-705F-D03B749091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02" t="6181" r="6272" b="4184"/>
          <a:stretch/>
        </p:blipFill>
        <p:spPr>
          <a:xfrm>
            <a:off x="2533431" y="1690981"/>
            <a:ext cx="6098066" cy="4538597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82ECEE74-9C02-0DBC-8BCC-112FF9A589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145" t="3754" r="3307" b="81447"/>
          <a:stretch/>
        </p:blipFill>
        <p:spPr>
          <a:xfrm>
            <a:off x="9081955" y="3014752"/>
            <a:ext cx="2206484" cy="590863"/>
          </a:xfrm>
          <a:prstGeom prst="rect">
            <a:avLst/>
          </a:prstGeom>
        </p:spPr>
      </p:pic>
      <p:pic>
        <p:nvPicPr>
          <p:cNvPr id="34" name="Grafik 33">
            <a:extLst>
              <a:ext uri="{FF2B5EF4-FFF2-40B4-BE49-F238E27FC236}">
                <a16:creationId xmlns:a16="http://schemas.microsoft.com/office/drawing/2014/main" id="{C4A356E3-E80B-6B4B-1ECA-1C53EF8F6C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63" t="38244" r="53509" b="49685"/>
          <a:stretch/>
        </p:blipFill>
        <p:spPr>
          <a:xfrm>
            <a:off x="9120678" y="3636916"/>
            <a:ext cx="2427517" cy="362117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9BA04CA5-2476-D662-DD2D-9CF5833EAA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893" t="51764" b="38940"/>
          <a:stretch/>
        </p:blipFill>
        <p:spPr>
          <a:xfrm>
            <a:off x="9081955" y="3941277"/>
            <a:ext cx="2305524" cy="302939"/>
          </a:xfrm>
          <a:prstGeom prst="rect">
            <a:avLst/>
          </a:prstGeom>
        </p:spPr>
      </p:pic>
      <p:pic>
        <p:nvPicPr>
          <p:cNvPr id="36" name="Grafik 35">
            <a:extLst>
              <a:ext uri="{FF2B5EF4-FFF2-40B4-BE49-F238E27FC236}">
                <a16:creationId xmlns:a16="http://schemas.microsoft.com/office/drawing/2014/main" id="{993E6095-DEF5-EF93-1535-C2CC9AFB7F4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08" t="74768" r="51432" b="15373"/>
          <a:stretch/>
        </p:blipFill>
        <p:spPr>
          <a:xfrm>
            <a:off x="9169977" y="4196448"/>
            <a:ext cx="2543872" cy="30293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feld 36">
                <a:extLst>
                  <a:ext uri="{FF2B5EF4-FFF2-40B4-BE49-F238E27FC236}">
                    <a16:creationId xmlns:a16="http://schemas.microsoft.com/office/drawing/2014/main" id="{D858B7E2-A887-436F-0FDD-A2E9A86E53F8}"/>
                  </a:ext>
                </a:extLst>
              </p:cNvPr>
              <p:cNvSpPr txBox="1"/>
              <p:nvPr/>
            </p:nvSpPr>
            <p:spPr>
              <a:xfrm>
                <a:off x="11249991" y="2165990"/>
                <a:ext cx="606649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37" name="Textfeld 36">
                <a:extLst>
                  <a:ext uri="{FF2B5EF4-FFF2-40B4-BE49-F238E27FC236}">
                    <a16:creationId xmlns:a16="http://schemas.microsoft.com/office/drawing/2014/main" id="{D858B7E2-A887-436F-0FDD-A2E9A86E53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49991" y="2165990"/>
                <a:ext cx="606649" cy="307777"/>
              </a:xfrm>
              <a:prstGeom prst="rect">
                <a:avLst/>
              </a:prstGeom>
              <a:blipFill>
                <a:blip r:embed="rId5"/>
                <a:stretch>
                  <a:fillRect b="-1960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Rechteck 37">
            <a:extLst>
              <a:ext uri="{FF2B5EF4-FFF2-40B4-BE49-F238E27FC236}">
                <a16:creationId xmlns:a16="http://schemas.microsoft.com/office/drawing/2014/main" id="{8CDFFD37-638A-BC5C-7F7E-C428A5EC0A15}"/>
              </a:ext>
            </a:extLst>
          </p:cNvPr>
          <p:cNvSpPr/>
          <p:nvPr/>
        </p:nvSpPr>
        <p:spPr>
          <a:xfrm>
            <a:off x="5089195" y="2622084"/>
            <a:ext cx="1372978" cy="2659480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39" name="Gerader Verbinder 38">
            <a:extLst>
              <a:ext uri="{FF2B5EF4-FFF2-40B4-BE49-F238E27FC236}">
                <a16:creationId xmlns:a16="http://schemas.microsoft.com/office/drawing/2014/main" id="{DBD9D112-A71C-8C25-22B0-EB7FA3B79DE6}"/>
              </a:ext>
            </a:extLst>
          </p:cNvPr>
          <p:cNvCxnSpPr>
            <a:cxnSpLocks/>
          </p:cNvCxnSpPr>
          <p:nvPr/>
        </p:nvCxnSpPr>
        <p:spPr>
          <a:xfrm flipV="1">
            <a:off x="5096237" y="2016408"/>
            <a:ext cx="0" cy="3884826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78B241AA-639A-F361-1BE4-A7669CD370DD}"/>
              </a:ext>
            </a:extLst>
          </p:cNvPr>
          <p:cNvCxnSpPr>
            <a:cxnSpLocks/>
          </p:cNvCxnSpPr>
          <p:nvPr/>
        </p:nvCxnSpPr>
        <p:spPr>
          <a:xfrm flipV="1">
            <a:off x="6475746" y="2016408"/>
            <a:ext cx="0" cy="3863854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r Verbinder 40">
            <a:extLst>
              <a:ext uri="{FF2B5EF4-FFF2-40B4-BE49-F238E27FC236}">
                <a16:creationId xmlns:a16="http://schemas.microsoft.com/office/drawing/2014/main" id="{E8E6C921-3EF8-10E4-B964-B8E6138133D7}"/>
              </a:ext>
            </a:extLst>
          </p:cNvPr>
          <p:cNvCxnSpPr>
            <a:cxnSpLocks/>
          </p:cNvCxnSpPr>
          <p:nvPr/>
        </p:nvCxnSpPr>
        <p:spPr>
          <a:xfrm flipH="1">
            <a:off x="3146423" y="2622084"/>
            <a:ext cx="5256797" cy="0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>
            <a:extLst>
              <a:ext uri="{FF2B5EF4-FFF2-40B4-BE49-F238E27FC236}">
                <a16:creationId xmlns:a16="http://schemas.microsoft.com/office/drawing/2014/main" id="{E488B035-47C8-6A12-A0AF-35B30179F675}"/>
              </a:ext>
            </a:extLst>
          </p:cNvPr>
          <p:cNvCxnSpPr>
            <a:cxnSpLocks/>
          </p:cNvCxnSpPr>
          <p:nvPr/>
        </p:nvCxnSpPr>
        <p:spPr>
          <a:xfrm flipH="1">
            <a:off x="3146423" y="5281566"/>
            <a:ext cx="5256797" cy="0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hteck 43">
            <a:extLst>
              <a:ext uri="{FF2B5EF4-FFF2-40B4-BE49-F238E27FC236}">
                <a16:creationId xmlns:a16="http://schemas.microsoft.com/office/drawing/2014/main" id="{ACBFEC9C-EA91-F94B-7B4F-3A2CC63A9441}"/>
              </a:ext>
            </a:extLst>
          </p:cNvPr>
          <p:cNvSpPr/>
          <p:nvPr/>
        </p:nvSpPr>
        <p:spPr>
          <a:xfrm>
            <a:off x="9160744" y="4008504"/>
            <a:ext cx="156582" cy="197415"/>
          </a:xfrm>
          <a:prstGeom prst="rect">
            <a:avLst/>
          </a:prstGeom>
          <a:solidFill>
            <a:srgbClr val="7030A0">
              <a:alpha val="20000"/>
            </a:srgbClr>
          </a:solidFill>
          <a:ln>
            <a:solidFill>
              <a:srgbClr val="7030A0">
                <a:alpha val="2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DA19C945-3108-4D46-6DBE-0BAD57A47A8E}"/>
              </a:ext>
            </a:extLst>
          </p:cNvPr>
          <p:cNvSpPr/>
          <p:nvPr/>
        </p:nvSpPr>
        <p:spPr>
          <a:xfrm>
            <a:off x="9169977" y="3719266"/>
            <a:ext cx="156582" cy="197415"/>
          </a:xfrm>
          <a:prstGeom prst="rect">
            <a:avLst/>
          </a:prstGeom>
          <a:solidFill>
            <a:srgbClr val="FFC000">
              <a:alpha val="20000"/>
            </a:srgbClr>
          </a:solidFill>
          <a:ln>
            <a:solidFill>
              <a:srgbClr val="FFC000">
                <a:alpha val="2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Google Shape;966;p74">
            <a:extLst>
              <a:ext uri="{FF2B5EF4-FFF2-40B4-BE49-F238E27FC236}">
                <a16:creationId xmlns:a16="http://schemas.microsoft.com/office/drawing/2014/main" id="{2327584C-EE6E-72A6-59C7-9C0FD74C95AB}"/>
              </a:ext>
            </a:extLst>
          </p:cNvPr>
          <p:cNvSpPr txBox="1"/>
          <p:nvPr/>
        </p:nvSpPr>
        <p:spPr>
          <a:xfrm>
            <a:off x="2861208" y="1203441"/>
            <a:ext cx="45336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b="1" i="0" u="none" strike="noStrike" cap="none" dirty="0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Tanh-Scaling</a:t>
            </a:r>
            <a:endParaRPr lang="de-DE" b="0" i="0" u="none" strike="noStrike" cap="none" dirty="0">
              <a:solidFill>
                <a:srgbClr val="000000"/>
              </a:solidFill>
              <a:latin typeface="DIN-Medium" panose="020B0604020202020204" charset="0"/>
              <a:ea typeface="Nunito"/>
              <a:cs typeface="DIN-Medium" panose="020B0604020202020204" charset="0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810242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37" grpId="0"/>
      <p:bldP spid="38" grpId="0" animBg="1"/>
      <p:bldP spid="44" grpId="0" animBg="1"/>
      <p:bldP spid="5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Preprocessing</a:t>
            </a:r>
            <a:endParaRPr lang="de-DE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19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3676021"/>
            <a:ext cx="2100458" cy="215039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121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59" name="Google Shape;966;p74">
            <a:extLst>
              <a:ext uri="{FF2B5EF4-FFF2-40B4-BE49-F238E27FC236}">
                <a16:creationId xmlns:a16="http://schemas.microsoft.com/office/drawing/2014/main" id="{2327584C-EE6E-72A6-59C7-9C0FD74C95AB}"/>
              </a:ext>
            </a:extLst>
          </p:cNvPr>
          <p:cNvSpPr txBox="1"/>
          <p:nvPr/>
        </p:nvSpPr>
        <p:spPr>
          <a:xfrm>
            <a:off x="2861208" y="1203441"/>
            <a:ext cx="45336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b="1" i="0" u="none" strike="noStrike" cap="none" dirty="0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Filtering</a:t>
            </a:r>
            <a:endParaRPr lang="de-DE" b="0" i="0" u="none" strike="noStrike" cap="none" dirty="0">
              <a:solidFill>
                <a:srgbClr val="000000"/>
              </a:solidFill>
              <a:latin typeface="DIN-Medium" panose="020B0604020202020204" charset="0"/>
              <a:ea typeface="Nunito"/>
              <a:cs typeface="DIN-Medium" panose="020B0604020202020204" charset="0"/>
              <a:sym typeface="Nunito"/>
            </a:endParaRPr>
          </a:p>
        </p:txBody>
      </p:sp>
      <p:pic>
        <p:nvPicPr>
          <p:cNvPr id="5" name="Grafik 4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3F1FCEC3-EC29-6CE6-D51D-40511F7BF5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49" b="47056"/>
          <a:stretch/>
        </p:blipFill>
        <p:spPr>
          <a:xfrm>
            <a:off x="2469926" y="2322729"/>
            <a:ext cx="9576469" cy="3332240"/>
          </a:xfrm>
          <a:prstGeom prst="rect">
            <a:avLst/>
          </a:prstGeom>
        </p:spPr>
      </p:pic>
      <p:sp>
        <p:nvSpPr>
          <p:cNvPr id="6" name="Google Shape;966;p74">
            <a:extLst>
              <a:ext uri="{FF2B5EF4-FFF2-40B4-BE49-F238E27FC236}">
                <a16:creationId xmlns:a16="http://schemas.microsoft.com/office/drawing/2014/main" id="{BE8E6D40-ABE2-71C8-E18F-A792DF9FC162}"/>
              </a:ext>
            </a:extLst>
          </p:cNvPr>
          <p:cNvSpPr txBox="1"/>
          <p:nvPr/>
        </p:nvSpPr>
        <p:spPr>
          <a:xfrm>
            <a:off x="6375377" y="2016408"/>
            <a:ext cx="294224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Raw Acceleration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6185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B6422ABD-A76C-A14E-8347-A89516B2CC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0134" y="980728"/>
            <a:ext cx="4796455" cy="5560362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588557" y="3652644"/>
            <a:ext cx="4799629" cy="901575"/>
          </a:xfrm>
        </p:spPr>
        <p:txBody>
          <a:bodyPr/>
          <a:lstStyle/>
          <a:p>
            <a:r>
              <a:rPr lang="de-CH" dirty="0"/>
              <a:t>Dr. </a:t>
            </a:r>
            <a:r>
              <a:rPr lang="de-CH" dirty="0" err="1"/>
              <a:t>Paulius</a:t>
            </a:r>
            <a:r>
              <a:rPr lang="de-CH" dirty="0"/>
              <a:t>  </a:t>
            </a:r>
            <a:r>
              <a:rPr lang="de-CH" dirty="0" err="1"/>
              <a:t>Viskaitis</a:t>
            </a:r>
            <a:endParaRPr lang="de-CH" dirty="0"/>
          </a:p>
          <a:p>
            <a:r>
              <a:rPr lang="de-CH" dirty="0"/>
              <a:t>Dr. Dane </a:t>
            </a:r>
            <a:r>
              <a:rPr lang="de-CH" dirty="0" err="1"/>
              <a:t>Donegan</a:t>
            </a:r>
            <a:r>
              <a:rPr lang="de-CH" dirty="0"/>
              <a:t> </a:t>
            </a:r>
          </a:p>
          <a:p>
            <a:r>
              <a:rPr lang="de-CH" dirty="0"/>
              <a:t>Prof. Dr. Roger Gassert</a:t>
            </a:r>
          </a:p>
          <a:p>
            <a:r>
              <a:rPr lang="de-CH" dirty="0"/>
              <a:t>Prof. Dr. Janos </a:t>
            </a:r>
            <a:r>
              <a:rPr lang="de-CH" dirty="0" err="1"/>
              <a:t>Vörös</a:t>
            </a:r>
            <a:endParaRPr lang="de-CH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>
                <a:latin typeface="DIN-Medium" pitchFamily="2" charset="0"/>
              </a:rPr>
              <a:t>Exploring High-Capacity Storage Options for Medical IMU Data: </a:t>
            </a:r>
            <a:br>
              <a:rPr lang="en-GB" sz="3200" dirty="0">
                <a:latin typeface="DIN-Medium" pitchFamily="2" charset="0"/>
              </a:rPr>
            </a:br>
            <a:r>
              <a:rPr lang="en-GB" sz="3200" dirty="0">
                <a:latin typeface="DIN-Medium" pitchFamily="2" charset="0"/>
              </a:rPr>
              <a:t>A Zephyr-Based Approach</a:t>
            </a:r>
            <a:endParaRPr lang="en-US" sz="3200" dirty="0">
              <a:latin typeface="DIN-Medium" pitchFamily="2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8557" y="3183155"/>
            <a:ext cx="4799629" cy="620391"/>
          </a:xfrm>
        </p:spPr>
        <p:txBody>
          <a:bodyPr/>
          <a:lstStyle/>
          <a:p>
            <a:r>
              <a:rPr lang="de-CH" dirty="0"/>
              <a:t>Denis Buckingham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Master Project Mid-Term Presentation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ETH Zurich, Switzerland | 15. May 2024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6"/>
          </p:nvPr>
        </p:nvSpPr>
        <p:spPr>
          <a:xfrm>
            <a:off x="587653" y="4837709"/>
            <a:ext cx="4800533" cy="317123"/>
          </a:xfrm>
        </p:spPr>
        <p:txBody>
          <a:bodyPr/>
          <a:lstStyle/>
          <a:p>
            <a:r>
              <a:rPr lang="de-CH" dirty="0"/>
              <a:t>denisb@student.ethz.ch</a:t>
            </a:r>
            <a:endParaRPr lang="en-US" dirty="0"/>
          </a:p>
        </p:txBody>
      </p:sp>
      <p:pic>
        <p:nvPicPr>
          <p:cNvPr id="12" name="Picture Placeholder 11" descr="A circuit board with red dots&#10;&#10;Description automatically generated">
            <a:extLst>
              <a:ext uri="{FF2B5EF4-FFF2-40B4-BE49-F238E27FC236}">
                <a16:creationId xmlns:a16="http://schemas.microsoft.com/office/drawing/2014/main" id="{BFB8B2A1-7C09-F52C-5C76-6669241FAC3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80" b="414"/>
          <a:stretch/>
        </p:blipFill>
        <p:spPr>
          <a:xfrm>
            <a:off x="7659265" y="2392323"/>
            <a:ext cx="3667468" cy="3600000"/>
          </a:xfrm>
        </p:spPr>
      </p:pic>
      <p:pic>
        <p:nvPicPr>
          <p:cNvPr id="17" name="Picture 16" descr="A circuit board with a brain and a cross&#10;&#10;Description automatically generated">
            <a:extLst>
              <a:ext uri="{FF2B5EF4-FFF2-40B4-BE49-F238E27FC236}">
                <a16:creationId xmlns:a16="http://schemas.microsoft.com/office/drawing/2014/main" id="{76ABF2CC-0DC0-236B-4235-FC405A058D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440" y="2492898"/>
            <a:ext cx="3499425" cy="349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7224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Preprocessing</a:t>
            </a:r>
            <a:endParaRPr lang="de-DE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20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3676021"/>
            <a:ext cx="2100458" cy="215039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121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pic>
        <p:nvPicPr>
          <p:cNvPr id="5" name="Grafik 4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3F1FCEC3-EC29-6CE6-D51D-40511F7BF5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49" b="47056"/>
          <a:stretch/>
        </p:blipFill>
        <p:spPr>
          <a:xfrm>
            <a:off x="3775584" y="980728"/>
            <a:ext cx="8416416" cy="2928586"/>
          </a:xfrm>
          <a:prstGeom prst="rect">
            <a:avLst/>
          </a:prstGeom>
        </p:spPr>
      </p:pic>
      <p:sp>
        <p:nvSpPr>
          <p:cNvPr id="6" name="Google Shape;966;p74">
            <a:extLst>
              <a:ext uri="{FF2B5EF4-FFF2-40B4-BE49-F238E27FC236}">
                <a16:creationId xmlns:a16="http://schemas.microsoft.com/office/drawing/2014/main" id="{BE8E6D40-ABE2-71C8-E18F-A792DF9FC162}"/>
              </a:ext>
            </a:extLst>
          </p:cNvPr>
          <p:cNvSpPr txBox="1"/>
          <p:nvPr/>
        </p:nvSpPr>
        <p:spPr>
          <a:xfrm>
            <a:off x="2210369" y="2090055"/>
            <a:ext cx="294224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Raw Acceleration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pic>
        <p:nvPicPr>
          <p:cNvPr id="4" name="Grafik 3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FDB91030-CB25-EA4E-23E6-69426A94CA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038" b="4897"/>
          <a:stretch/>
        </p:blipFill>
        <p:spPr>
          <a:xfrm>
            <a:off x="3767941" y="3604754"/>
            <a:ext cx="8424059" cy="2834884"/>
          </a:xfrm>
          <a:prstGeom prst="rect">
            <a:avLst/>
          </a:prstGeom>
        </p:spPr>
      </p:pic>
      <p:sp>
        <p:nvSpPr>
          <p:cNvPr id="7" name="Google Shape;966;p74">
            <a:extLst>
              <a:ext uri="{FF2B5EF4-FFF2-40B4-BE49-F238E27FC236}">
                <a16:creationId xmlns:a16="http://schemas.microsoft.com/office/drawing/2014/main" id="{89756152-82E9-0499-1B15-C9F878F038EC}"/>
              </a:ext>
            </a:extLst>
          </p:cNvPr>
          <p:cNvSpPr txBox="1"/>
          <p:nvPr/>
        </p:nvSpPr>
        <p:spPr>
          <a:xfrm>
            <a:off x="2292582" y="4499626"/>
            <a:ext cx="294224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Butterworth Filter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8" name="Google Shape;966;p74">
            <a:extLst>
              <a:ext uri="{FF2B5EF4-FFF2-40B4-BE49-F238E27FC236}">
                <a16:creationId xmlns:a16="http://schemas.microsoft.com/office/drawing/2014/main" id="{7AFA9850-0FA7-E88B-8EE9-54339101C44B}"/>
              </a:ext>
            </a:extLst>
          </p:cNvPr>
          <p:cNvSpPr txBox="1"/>
          <p:nvPr/>
        </p:nvSpPr>
        <p:spPr>
          <a:xfrm>
            <a:off x="2861208" y="1203441"/>
            <a:ext cx="45336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b="1" i="0" u="none" strike="noStrike" cap="none" dirty="0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Filtering</a:t>
            </a:r>
            <a:endParaRPr lang="de-DE" b="0" i="0" u="none" strike="noStrike" cap="none" dirty="0">
              <a:solidFill>
                <a:srgbClr val="000000"/>
              </a:solidFill>
              <a:latin typeface="DIN-Medium" panose="020B0604020202020204" charset="0"/>
              <a:ea typeface="Nunito"/>
              <a:cs typeface="DIN-Medium" panose="020B0604020202020204" charset="0"/>
              <a:sym typeface="Nunito"/>
            </a:endParaRPr>
          </a:p>
        </p:txBody>
      </p:sp>
      <p:pic>
        <p:nvPicPr>
          <p:cNvPr id="9" name="Grafik 8" descr="Ein Bild, das Text, Diagramm, Screenshot, Reihe enthält.&#10;&#10;Automatisch generierte Beschreibung">
            <a:extLst>
              <a:ext uri="{FF2B5EF4-FFF2-40B4-BE49-F238E27FC236}">
                <a16:creationId xmlns:a16="http://schemas.microsoft.com/office/drawing/2014/main" id="{F1A9478A-6F44-5B55-C074-2A020C77C0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71" t="53037" r="349" b="3468"/>
          <a:stretch/>
        </p:blipFill>
        <p:spPr>
          <a:xfrm>
            <a:off x="4189827" y="6873474"/>
            <a:ext cx="8002173" cy="2928586"/>
          </a:xfrm>
          <a:prstGeom prst="rect">
            <a:avLst/>
          </a:prstGeom>
        </p:spPr>
      </p:pic>
      <p:sp>
        <p:nvSpPr>
          <p:cNvPr id="11" name="Google Shape;966;p74">
            <a:extLst>
              <a:ext uri="{FF2B5EF4-FFF2-40B4-BE49-F238E27FC236}">
                <a16:creationId xmlns:a16="http://schemas.microsoft.com/office/drawing/2014/main" id="{5C33A9A6-1A9E-422B-3768-207EDBB884FB}"/>
              </a:ext>
            </a:extLst>
          </p:cNvPr>
          <p:cNvSpPr txBox="1"/>
          <p:nvPr/>
        </p:nvSpPr>
        <p:spPr>
          <a:xfrm>
            <a:off x="2292582" y="7786654"/>
            <a:ext cx="165201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Kalman Filter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238541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Preprocessing</a:t>
            </a:r>
            <a:endParaRPr lang="de-DE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21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3676021"/>
            <a:ext cx="2100458" cy="215039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121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pic>
        <p:nvPicPr>
          <p:cNvPr id="5" name="Grafik 4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3F1FCEC3-EC29-6CE6-D51D-40511F7BF5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49" b="47056"/>
          <a:stretch/>
        </p:blipFill>
        <p:spPr>
          <a:xfrm>
            <a:off x="3775584" y="-3755398"/>
            <a:ext cx="8416416" cy="2928586"/>
          </a:xfrm>
          <a:prstGeom prst="rect">
            <a:avLst/>
          </a:prstGeom>
        </p:spPr>
      </p:pic>
      <p:sp>
        <p:nvSpPr>
          <p:cNvPr id="6" name="Google Shape;966;p74">
            <a:extLst>
              <a:ext uri="{FF2B5EF4-FFF2-40B4-BE49-F238E27FC236}">
                <a16:creationId xmlns:a16="http://schemas.microsoft.com/office/drawing/2014/main" id="{BE8E6D40-ABE2-71C8-E18F-A792DF9FC162}"/>
              </a:ext>
            </a:extLst>
          </p:cNvPr>
          <p:cNvSpPr txBox="1"/>
          <p:nvPr/>
        </p:nvSpPr>
        <p:spPr>
          <a:xfrm>
            <a:off x="2210369" y="-2646071"/>
            <a:ext cx="294224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Raw Acceleration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pic>
        <p:nvPicPr>
          <p:cNvPr id="4" name="Grafik 3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FDB91030-CB25-EA4E-23E6-69426A94CA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038" b="4897"/>
          <a:stretch/>
        </p:blipFill>
        <p:spPr>
          <a:xfrm>
            <a:off x="3767941" y="992074"/>
            <a:ext cx="8424059" cy="2834884"/>
          </a:xfrm>
          <a:prstGeom prst="rect">
            <a:avLst/>
          </a:prstGeom>
        </p:spPr>
      </p:pic>
      <p:sp>
        <p:nvSpPr>
          <p:cNvPr id="7" name="Google Shape;966;p74">
            <a:extLst>
              <a:ext uri="{FF2B5EF4-FFF2-40B4-BE49-F238E27FC236}">
                <a16:creationId xmlns:a16="http://schemas.microsoft.com/office/drawing/2014/main" id="{89756152-82E9-0499-1B15-C9F878F038EC}"/>
              </a:ext>
            </a:extLst>
          </p:cNvPr>
          <p:cNvSpPr txBox="1"/>
          <p:nvPr/>
        </p:nvSpPr>
        <p:spPr>
          <a:xfrm>
            <a:off x="2292582" y="1886946"/>
            <a:ext cx="294224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Butterworth Filter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8" name="Google Shape;966;p74">
            <a:extLst>
              <a:ext uri="{FF2B5EF4-FFF2-40B4-BE49-F238E27FC236}">
                <a16:creationId xmlns:a16="http://schemas.microsoft.com/office/drawing/2014/main" id="{7AFA9850-0FA7-E88B-8EE9-54339101C44B}"/>
              </a:ext>
            </a:extLst>
          </p:cNvPr>
          <p:cNvSpPr txBox="1"/>
          <p:nvPr/>
        </p:nvSpPr>
        <p:spPr>
          <a:xfrm>
            <a:off x="2861208" y="1203441"/>
            <a:ext cx="45336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b="1" i="0" u="none" strike="noStrike" cap="none" dirty="0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Filtering</a:t>
            </a:r>
            <a:endParaRPr lang="de-DE" b="0" i="0" u="none" strike="noStrike" cap="none" dirty="0">
              <a:solidFill>
                <a:srgbClr val="000000"/>
              </a:solidFill>
              <a:latin typeface="DIN-Medium" panose="020B0604020202020204" charset="0"/>
              <a:ea typeface="Nunito"/>
              <a:cs typeface="DIN-Medium" panose="020B0604020202020204" charset="0"/>
              <a:sym typeface="Nunito"/>
            </a:endParaRPr>
          </a:p>
        </p:txBody>
      </p:sp>
      <p:pic>
        <p:nvPicPr>
          <p:cNvPr id="9" name="Grafik 8" descr="Ein Bild, das Text, Diagramm, Screenshot, Reihe enthält.&#10;&#10;Automatisch generierte Beschreibung">
            <a:extLst>
              <a:ext uri="{FF2B5EF4-FFF2-40B4-BE49-F238E27FC236}">
                <a16:creationId xmlns:a16="http://schemas.microsoft.com/office/drawing/2014/main" id="{F1A9478A-6F44-5B55-C074-2A020C77C0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71" t="53037" r="349" b="3468"/>
          <a:stretch/>
        </p:blipFill>
        <p:spPr>
          <a:xfrm>
            <a:off x="4159347" y="3433928"/>
            <a:ext cx="8002173" cy="2928586"/>
          </a:xfrm>
          <a:prstGeom prst="rect">
            <a:avLst/>
          </a:prstGeom>
        </p:spPr>
      </p:pic>
      <p:sp>
        <p:nvSpPr>
          <p:cNvPr id="11" name="Google Shape;966;p74">
            <a:extLst>
              <a:ext uri="{FF2B5EF4-FFF2-40B4-BE49-F238E27FC236}">
                <a16:creationId xmlns:a16="http://schemas.microsoft.com/office/drawing/2014/main" id="{5C33A9A6-1A9E-422B-3768-207EDBB884FB}"/>
              </a:ext>
            </a:extLst>
          </p:cNvPr>
          <p:cNvSpPr txBox="1"/>
          <p:nvPr/>
        </p:nvSpPr>
        <p:spPr>
          <a:xfrm>
            <a:off x="2262102" y="4347108"/>
            <a:ext cx="165201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Kalman Filter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3855559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1: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Searching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22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3676021"/>
            <a:ext cx="2100458" cy="215039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121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8" name="Google Shape;966;p74">
            <a:extLst>
              <a:ext uri="{FF2B5EF4-FFF2-40B4-BE49-F238E27FC236}">
                <a16:creationId xmlns:a16="http://schemas.microsoft.com/office/drawing/2014/main" id="{7AFA9850-0FA7-E88B-8EE9-54339101C44B}"/>
              </a:ext>
            </a:extLst>
          </p:cNvPr>
          <p:cNvSpPr txBox="1"/>
          <p:nvPr/>
        </p:nvSpPr>
        <p:spPr>
          <a:xfrm>
            <a:off x="2861208" y="1203441"/>
            <a:ext cx="45336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b="1" i="0" u="none" strike="noStrike" cap="none" dirty="0" err="1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Shapelet</a:t>
            </a:r>
            <a:r>
              <a:rPr lang="en-GB" b="1" i="0" u="none" strike="noStrike" cap="none" dirty="0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 Definition</a:t>
            </a:r>
            <a:endParaRPr lang="de-DE" b="0" i="0" u="none" strike="noStrike" cap="none" dirty="0">
              <a:solidFill>
                <a:srgbClr val="000000"/>
              </a:solidFill>
              <a:latin typeface="DIN-Medium" panose="020B0604020202020204" charset="0"/>
              <a:ea typeface="Nunito"/>
              <a:cs typeface="DIN-Medium" panose="020B0604020202020204" charset="0"/>
              <a:sym typeface="Nunito"/>
            </a:endParaRPr>
          </a:p>
        </p:txBody>
      </p:sp>
      <p:pic>
        <p:nvPicPr>
          <p:cNvPr id="20" name="Grafik 19" descr="Ein Bild, das Text, Screenshot, Reihe, Diagramm enthält.&#10;&#10;Automatisch generierte Beschreibung">
            <a:extLst>
              <a:ext uri="{FF2B5EF4-FFF2-40B4-BE49-F238E27FC236}">
                <a16:creationId xmlns:a16="http://schemas.microsoft.com/office/drawing/2014/main" id="{97DEDDD1-B901-B79A-A0B8-CBE491B4B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5204" y="1674946"/>
            <a:ext cx="6200169" cy="4650129"/>
          </a:xfrm>
          <a:prstGeom prst="rect">
            <a:avLst/>
          </a:prstGeom>
        </p:spPr>
      </p:pic>
      <p:pic>
        <p:nvPicPr>
          <p:cNvPr id="21" name="Grafik 20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2B805501-F4F0-A316-88FF-740719A07F5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5203" y="1692181"/>
            <a:ext cx="6200169" cy="4650129"/>
          </a:xfrm>
          <a:prstGeom prst="rect">
            <a:avLst/>
          </a:prstGeom>
        </p:spPr>
      </p:pic>
      <p:pic>
        <p:nvPicPr>
          <p:cNvPr id="22" name="Grafik 21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EFE8AA92-4A22-38DE-0D9B-224C5E079ED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5202" y="1710898"/>
            <a:ext cx="6200169" cy="4650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3309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1: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Searching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23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3676021"/>
            <a:ext cx="2100458" cy="215039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121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8" name="Google Shape;966;p74">
            <a:extLst>
              <a:ext uri="{FF2B5EF4-FFF2-40B4-BE49-F238E27FC236}">
                <a16:creationId xmlns:a16="http://schemas.microsoft.com/office/drawing/2014/main" id="{7AFA9850-0FA7-E88B-8EE9-54339101C44B}"/>
              </a:ext>
            </a:extLst>
          </p:cNvPr>
          <p:cNvSpPr txBox="1"/>
          <p:nvPr/>
        </p:nvSpPr>
        <p:spPr>
          <a:xfrm>
            <a:off x="2861208" y="1203441"/>
            <a:ext cx="45336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b="1" i="0" u="none" strike="noStrike" cap="none" dirty="0" err="1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Shapelet</a:t>
            </a:r>
            <a:r>
              <a:rPr lang="en-GB" b="1" i="0" u="none" strike="noStrike" cap="none" dirty="0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 Definition</a:t>
            </a:r>
            <a:endParaRPr lang="de-DE" b="0" i="0" u="none" strike="noStrike" cap="none" dirty="0">
              <a:solidFill>
                <a:srgbClr val="000000"/>
              </a:solidFill>
              <a:latin typeface="DIN-Medium" panose="020B0604020202020204" charset="0"/>
              <a:ea typeface="Nunito"/>
              <a:cs typeface="DIN-Medium" panose="020B0604020202020204" charset="0"/>
              <a:sym typeface="Nunito"/>
            </a:endParaRPr>
          </a:p>
        </p:txBody>
      </p:sp>
      <p:pic>
        <p:nvPicPr>
          <p:cNvPr id="4" name="Grafik 3" descr="Ein Bild, das Text, Screenshot, Reihe, Diagramm enthält.&#10;&#10;Automatisch generierte Beschreibung">
            <a:extLst>
              <a:ext uri="{FF2B5EF4-FFF2-40B4-BE49-F238E27FC236}">
                <a16:creationId xmlns:a16="http://schemas.microsoft.com/office/drawing/2014/main" id="{D884AF15-E450-0591-0867-C35E24838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1086" y="1646708"/>
            <a:ext cx="1490290" cy="1117718"/>
          </a:xfrm>
          <a:prstGeom prst="rect">
            <a:avLst/>
          </a:prstGeom>
        </p:spPr>
      </p:pic>
      <p:pic>
        <p:nvPicPr>
          <p:cNvPr id="5" name="Grafik 4" descr="Ein Bild, das Text, Screenshot, Reihe, Display enthält.&#10;&#10;Automatisch generierte Beschreibung">
            <a:extLst>
              <a:ext uri="{FF2B5EF4-FFF2-40B4-BE49-F238E27FC236}">
                <a16:creationId xmlns:a16="http://schemas.microsoft.com/office/drawing/2014/main" id="{CC6C3262-3911-52CC-D99C-F65FFE519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8619" y="2662793"/>
            <a:ext cx="1490290" cy="1117718"/>
          </a:xfrm>
          <a:prstGeom prst="rect">
            <a:avLst/>
          </a:prstGeom>
        </p:spPr>
      </p:pic>
      <p:pic>
        <p:nvPicPr>
          <p:cNvPr id="6" name="Grafik 5" descr="Ein Bild, das Text, Screenshot, Reihe, Rechteck enthält.&#10;&#10;Automatisch generierte Beschreibung">
            <a:extLst>
              <a:ext uri="{FF2B5EF4-FFF2-40B4-BE49-F238E27FC236}">
                <a16:creationId xmlns:a16="http://schemas.microsoft.com/office/drawing/2014/main" id="{E78D6B05-76AD-FD85-526D-7EC7CDFEE2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8629" y="4909144"/>
            <a:ext cx="1490290" cy="1117718"/>
          </a:xfrm>
          <a:prstGeom prst="rect">
            <a:avLst/>
          </a:prstGeom>
        </p:spPr>
      </p:pic>
      <p:pic>
        <p:nvPicPr>
          <p:cNvPr id="7" name="Grafik 6" descr="Ein Bild, das Text, Screenshot, Reihe, Diagramm enthält.&#10;&#10;Automatisch generierte Beschreibung">
            <a:extLst>
              <a:ext uri="{FF2B5EF4-FFF2-40B4-BE49-F238E27FC236}">
                <a16:creationId xmlns:a16="http://schemas.microsoft.com/office/drawing/2014/main" id="{2CF1F0C9-FF70-2287-CCF0-D071E8BD3F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8156" y="3763515"/>
            <a:ext cx="1490290" cy="111771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01891C8B-E957-AA94-4023-1819DEC2D9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3652" y="4918303"/>
            <a:ext cx="1490290" cy="1117718"/>
          </a:xfrm>
          <a:prstGeom prst="rect">
            <a:avLst/>
          </a:prstGeom>
        </p:spPr>
      </p:pic>
      <p:pic>
        <p:nvPicPr>
          <p:cNvPr id="11" name="Grafik 10" descr="Ein Bild, das Text, Screenshot, Reihe, Diagramm enthält.&#10;&#10;Automatisch generierte Beschreibung">
            <a:extLst>
              <a:ext uri="{FF2B5EF4-FFF2-40B4-BE49-F238E27FC236}">
                <a16:creationId xmlns:a16="http://schemas.microsoft.com/office/drawing/2014/main" id="{E9851080-E3BE-272A-A1B1-0C350862FB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0184" y="1635904"/>
            <a:ext cx="1490290" cy="1117718"/>
          </a:xfrm>
          <a:prstGeom prst="rect">
            <a:avLst/>
          </a:prstGeom>
        </p:spPr>
      </p:pic>
      <p:pic>
        <p:nvPicPr>
          <p:cNvPr id="19" name="Grafik 18" descr="Ein Bild, das Text, Screenshot, Reihe, Diagramm enthält.&#10;&#10;Automatisch generierte Beschreibung">
            <a:extLst>
              <a:ext uri="{FF2B5EF4-FFF2-40B4-BE49-F238E27FC236}">
                <a16:creationId xmlns:a16="http://schemas.microsoft.com/office/drawing/2014/main" id="{99AD3A6B-C8A8-DF2C-24F8-E4B6D9578C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1604" y="1641986"/>
            <a:ext cx="1490290" cy="1117718"/>
          </a:xfrm>
          <a:prstGeom prst="rect">
            <a:avLst/>
          </a:prstGeom>
        </p:spPr>
      </p:pic>
      <p:pic>
        <p:nvPicPr>
          <p:cNvPr id="23" name="Grafik 22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2C8954B1-157F-8425-918F-8C98DDA416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78825" y="1651209"/>
            <a:ext cx="1490290" cy="1117718"/>
          </a:xfrm>
          <a:prstGeom prst="rect">
            <a:avLst/>
          </a:prstGeom>
        </p:spPr>
      </p:pic>
      <p:pic>
        <p:nvPicPr>
          <p:cNvPr id="24" name="Grafik 23" descr="Ein Bild, das Text, Diagramm, Reihe, Steigung enthält.&#10;&#10;Automatisch generierte Beschreibung">
            <a:extLst>
              <a:ext uri="{FF2B5EF4-FFF2-40B4-BE49-F238E27FC236}">
                <a16:creationId xmlns:a16="http://schemas.microsoft.com/office/drawing/2014/main" id="{F81A07BB-65ED-8453-89FB-EDB7FC099EA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16650" y="1646776"/>
            <a:ext cx="1490290" cy="1117718"/>
          </a:xfrm>
          <a:prstGeom prst="rect">
            <a:avLst/>
          </a:prstGeom>
        </p:spPr>
      </p:pic>
      <p:pic>
        <p:nvPicPr>
          <p:cNvPr id="25" name="Grafik 24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95661077-4E0D-960B-6E3C-7FF30F40FE6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92240" y="2667874"/>
            <a:ext cx="1490290" cy="1117718"/>
          </a:xfrm>
          <a:prstGeom prst="rect">
            <a:avLst/>
          </a:prstGeom>
        </p:spPr>
      </p:pic>
      <p:pic>
        <p:nvPicPr>
          <p:cNvPr id="26" name="Grafik 25" descr="Ein Bild, das Text, Diagramm, Reihe, Steigung enthält.&#10;&#10;Automatisch generierte Beschreibung">
            <a:extLst>
              <a:ext uri="{FF2B5EF4-FFF2-40B4-BE49-F238E27FC236}">
                <a16:creationId xmlns:a16="http://schemas.microsoft.com/office/drawing/2014/main" id="{F38DBE0B-C9F6-DD9C-838E-109050D6334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08740" y="2645797"/>
            <a:ext cx="1490290" cy="1117718"/>
          </a:xfrm>
          <a:prstGeom prst="rect">
            <a:avLst/>
          </a:prstGeom>
        </p:spPr>
      </p:pic>
      <p:pic>
        <p:nvPicPr>
          <p:cNvPr id="27" name="Grafik 26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E0E8850C-5DEE-7101-A275-8D959681BF5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540069" y="2670764"/>
            <a:ext cx="1490290" cy="1117718"/>
          </a:xfrm>
          <a:prstGeom prst="rect">
            <a:avLst/>
          </a:prstGeom>
        </p:spPr>
      </p:pic>
      <p:pic>
        <p:nvPicPr>
          <p:cNvPr id="28" name="Grafik 27" descr="Ein Bild, das Text, Screenshot, Reihe, Diagramm enthält.&#10;&#10;Automatisch generierte Beschreibung">
            <a:extLst>
              <a:ext uri="{FF2B5EF4-FFF2-40B4-BE49-F238E27FC236}">
                <a16:creationId xmlns:a16="http://schemas.microsoft.com/office/drawing/2014/main" id="{D1D46502-6528-D777-DF13-D9087B4AF49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166014" y="2672733"/>
            <a:ext cx="1490290" cy="1117718"/>
          </a:xfrm>
          <a:prstGeom prst="rect">
            <a:avLst/>
          </a:prstGeom>
        </p:spPr>
      </p:pic>
      <p:pic>
        <p:nvPicPr>
          <p:cNvPr id="29" name="Grafik 28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CC348D8A-AF46-739D-681A-295D02263C0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09196" y="3782202"/>
            <a:ext cx="1490290" cy="1117718"/>
          </a:xfrm>
          <a:prstGeom prst="rect">
            <a:avLst/>
          </a:prstGeom>
        </p:spPr>
      </p:pic>
      <p:pic>
        <p:nvPicPr>
          <p:cNvPr id="30" name="Grafik 29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25A446F8-3CE1-02F5-DAEB-2192E5799D7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925696" y="3771139"/>
            <a:ext cx="1490290" cy="1117718"/>
          </a:xfrm>
          <a:prstGeom prst="rect">
            <a:avLst/>
          </a:prstGeom>
        </p:spPr>
      </p:pic>
      <p:pic>
        <p:nvPicPr>
          <p:cNvPr id="31" name="Grafik 30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ED791181-34D2-7090-F919-7925B50B720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554285" y="3791426"/>
            <a:ext cx="1490290" cy="1117718"/>
          </a:xfrm>
          <a:prstGeom prst="rect">
            <a:avLst/>
          </a:prstGeom>
        </p:spPr>
      </p:pic>
      <p:pic>
        <p:nvPicPr>
          <p:cNvPr id="32" name="Grafik 31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55AB40C2-1AA5-1F38-B559-E37D9DC53A3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192110" y="3795542"/>
            <a:ext cx="1490290" cy="1117718"/>
          </a:xfrm>
          <a:prstGeom prst="rect">
            <a:avLst/>
          </a:prstGeom>
        </p:spPr>
      </p:pic>
      <p:pic>
        <p:nvPicPr>
          <p:cNvPr id="33" name="Grafik 32" descr="Ein Bild, das Text, Reihe, Diagramm, Steigung enthält.&#10;&#10;Automatisch generierte Beschreibung">
            <a:extLst>
              <a:ext uri="{FF2B5EF4-FFF2-40B4-BE49-F238E27FC236}">
                <a16:creationId xmlns:a16="http://schemas.microsoft.com/office/drawing/2014/main" id="{F7DB6A3C-4E76-2BE2-F1CB-83D9A9443E82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291996" y="4927526"/>
            <a:ext cx="1490290" cy="1117718"/>
          </a:xfrm>
          <a:prstGeom prst="rect">
            <a:avLst/>
          </a:prstGeom>
        </p:spPr>
      </p:pic>
      <p:pic>
        <p:nvPicPr>
          <p:cNvPr id="34" name="Grafik 33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66033751-0C58-B13C-77F2-92AEF393095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881916" y="4918303"/>
            <a:ext cx="1490290" cy="1117718"/>
          </a:xfrm>
          <a:prstGeom prst="rect">
            <a:avLst/>
          </a:prstGeom>
        </p:spPr>
      </p:pic>
      <p:pic>
        <p:nvPicPr>
          <p:cNvPr id="35" name="Grafik 34" descr="Ein Bild, das Text, Reihe, Diagramm, Steigung enthält.&#10;&#10;Automatisch generierte Beschreibung">
            <a:extLst>
              <a:ext uri="{FF2B5EF4-FFF2-40B4-BE49-F238E27FC236}">
                <a16:creationId xmlns:a16="http://schemas.microsoft.com/office/drawing/2014/main" id="{3C76C77E-FC63-EFF1-455D-7AC17D5BBC0E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554285" y="4927526"/>
            <a:ext cx="1490290" cy="1117718"/>
          </a:xfrm>
          <a:prstGeom prst="rect">
            <a:avLst/>
          </a:prstGeom>
        </p:spPr>
      </p:pic>
      <p:pic>
        <p:nvPicPr>
          <p:cNvPr id="36" name="Grafik 35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5C9AE030-EAB1-E416-970A-32A303F8F644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0192110" y="4940867"/>
            <a:ext cx="1490290" cy="1117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367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1: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Searching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24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3676021"/>
            <a:ext cx="2100458" cy="215039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121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8" name="Google Shape;966;p74">
            <a:extLst>
              <a:ext uri="{FF2B5EF4-FFF2-40B4-BE49-F238E27FC236}">
                <a16:creationId xmlns:a16="http://schemas.microsoft.com/office/drawing/2014/main" id="{7AFA9850-0FA7-E88B-8EE9-54339101C44B}"/>
              </a:ext>
            </a:extLst>
          </p:cNvPr>
          <p:cNvSpPr txBox="1"/>
          <p:nvPr/>
        </p:nvSpPr>
        <p:spPr>
          <a:xfrm>
            <a:off x="2861208" y="1203441"/>
            <a:ext cx="45336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b="1" i="0" u="none" strike="noStrike" cap="none" dirty="0" err="1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Shapelet</a:t>
            </a:r>
            <a:r>
              <a:rPr lang="en-GB" b="1" i="0" u="none" strike="noStrike" cap="none" dirty="0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 Definition</a:t>
            </a:r>
            <a:endParaRPr lang="de-DE" b="0" i="0" u="none" strike="noStrike" cap="none" dirty="0">
              <a:solidFill>
                <a:srgbClr val="000000"/>
              </a:solidFill>
              <a:latin typeface="DIN-Medium" panose="020B0604020202020204" charset="0"/>
              <a:ea typeface="Nunito"/>
              <a:cs typeface="DIN-Medium" panose="020B0604020202020204" charset="0"/>
              <a:sym typeface="Nunito"/>
            </a:endParaRPr>
          </a:p>
        </p:txBody>
      </p:sp>
      <p:pic>
        <p:nvPicPr>
          <p:cNvPr id="4" name="Grafik 3" descr="Ein Bild, das Text, Screenshot, Reihe, Diagramm enthält.&#10;&#10;Automatisch generierte Beschreibung">
            <a:extLst>
              <a:ext uri="{FF2B5EF4-FFF2-40B4-BE49-F238E27FC236}">
                <a16:creationId xmlns:a16="http://schemas.microsoft.com/office/drawing/2014/main" id="{D884AF15-E450-0591-0867-C35E24838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1086" y="1646708"/>
            <a:ext cx="1490290" cy="1117718"/>
          </a:xfrm>
          <a:prstGeom prst="rect">
            <a:avLst/>
          </a:prstGeom>
        </p:spPr>
      </p:pic>
      <p:pic>
        <p:nvPicPr>
          <p:cNvPr id="5" name="Grafik 4" descr="Ein Bild, das Text, Screenshot, Reihe, Display enthält.&#10;&#10;Automatisch generierte Beschreibung">
            <a:extLst>
              <a:ext uri="{FF2B5EF4-FFF2-40B4-BE49-F238E27FC236}">
                <a16:creationId xmlns:a16="http://schemas.microsoft.com/office/drawing/2014/main" id="{CC6C3262-3911-52CC-D99C-F65FFE519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8619" y="2662793"/>
            <a:ext cx="1490290" cy="1117718"/>
          </a:xfrm>
          <a:prstGeom prst="rect">
            <a:avLst/>
          </a:prstGeom>
        </p:spPr>
      </p:pic>
      <p:pic>
        <p:nvPicPr>
          <p:cNvPr id="6" name="Grafik 5" descr="Ein Bild, das Text, Screenshot, Reihe, Rechteck enthält.&#10;&#10;Automatisch generierte Beschreibung">
            <a:extLst>
              <a:ext uri="{FF2B5EF4-FFF2-40B4-BE49-F238E27FC236}">
                <a16:creationId xmlns:a16="http://schemas.microsoft.com/office/drawing/2014/main" id="{E78D6B05-76AD-FD85-526D-7EC7CDFEE2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8629" y="4909144"/>
            <a:ext cx="1490290" cy="1117718"/>
          </a:xfrm>
          <a:prstGeom prst="rect">
            <a:avLst/>
          </a:prstGeom>
        </p:spPr>
      </p:pic>
      <p:pic>
        <p:nvPicPr>
          <p:cNvPr id="7" name="Grafik 6" descr="Ein Bild, das Text, Screenshot, Reihe, Diagramm enthält.&#10;&#10;Automatisch generierte Beschreibung">
            <a:extLst>
              <a:ext uri="{FF2B5EF4-FFF2-40B4-BE49-F238E27FC236}">
                <a16:creationId xmlns:a16="http://schemas.microsoft.com/office/drawing/2014/main" id="{2CF1F0C9-FF70-2287-CCF0-D071E8BD3F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8156" y="3763515"/>
            <a:ext cx="1490290" cy="111771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01891C8B-E957-AA94-4023-1819DEC2D9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3652" y="4918303"/>
            <a:ext cx="1490290" cy="1117718"/>
          </a:xfrm>
          <a:prstGeom prst="rect">
            <a:avLst/>
          </a:prstGeom>
        </p:spPr>
      </p:pic>
      <p:pic>
        <p:nvPicPr>
          <p:cNvPr id="11" name="Grafik 10" descr="Ein Bild, das Text, Screenshot, Reihe, Diagramm enthält.&#10;&#10;Automatisch generierte Beschreibung">
            <a:extLst>
              <a:ext uri="{FF2B5EF4-FFF2-40B4-BE49-F238E27FC236}">
                <a16:creationId xmlns:a16="http://schemas.microsoft.com/office/drawing/2014/main" id="{E9851080-E3BE-272A-A1B1-0C350862FB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0184" y="1635904"/>
            <a:ext cx="1490290" cy="1117718"/>
          </a:xfrm>
          <a:prstGeom prst="rect">
            <a:avLst/>
          </a:prstGeom>
        </p:spPr>
      </p:pic>
      <p:pic>
        <p:nvPicPr>
          <p:cNvPr id="19" name="Grafik 18" descr="Ein Bild, das Text, Screenshot, Reihe, Diagramm enthält.&#10;&#10;Automatisch generierte Beschreibung">
            <a:extLst>
              <a:ext uri="{FF2B5EF4-FFF2-40B4-BE49-F238E27FC236}">
                <a16:creationId xmlns:a16="http://schemas.microsoft.com/office/drawing/2014/main" id="{99AD3A6B-C8A8-DF2C-24F8-E4B6D9578C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1604" y="1641986"/>
            <a:ext cx="1490290" cy="1117718"/>
          </a:xfrm>
          <a:prstGeom prst="rect">
            <a:avLst/>
          </a:prstGeom>
        </p:spPr>
      </p:pic>
      <p:pic>
        <p:nvPicPr>
          <p:cNvPr id="23" name="Grafik 22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2C8954B1-157F-8425-918F-8C98DDA416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78825" y="1651209"/>
            <a:ext cx="1490290" cy="1117718"/>
          </a:xfrm>
          <a:prstGeom prst="rect">
            <a:avLst/>
          </a:prstGeom>
        </p:spPr>
      </p:pic>
      <p:pic>
        <p:nvPicPr>
          <p:cNvPr id="24" name="Grafik 23" descr="Ein Bild, das Text, Diagramm, Reihe, Steigung enthält.&#10;&#10;Automatisch generierte Beschreibung">
            <a:extLst>
              <a:ext uri="{FF2B5EF4-FFF2-40B4-BE49-F238E27FC236}">
                <a16:creationId xmlns:a16="http://schemas.microsoft.com/office/drawing/2014/main" id="{F81A07BB-65ED-8453-89FB-EDB7FC099EA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16650" y="1646776"/>
            <a:ext cx="1490290" cy="1117718"/>
          </a:xfrm>
          <a:prstGeom prst="rect">
            <a:avLst/>
          </a:prstGeom>
        </p:spPr>
      </p:pic>
      <p:pic>
        <p:nvPicPr>
          <p:cNvPr id="25" name="Grafik 24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95661077-4E0D-960B-6E3C-7FF30F40FE6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92240" y="2667874"/>
            <a:ext cx="1490290" cy="1117718"/>
          </a:xfrm>
          <a:prstGeom prst="rect">
            <a:avLst/>
          </a:prstGeom>
        </p:spPr>
      </p:pic>
      <p:pic>
        <p:nvPicPr>
          <p:cNvPr id="26" name="Grafik 25" descr="Ein Bild, das Text, Diagramm, Reihe, Steigung enthält.&#10;&#10;Automatisch generierte Beschreibung">
            <a:extLst>
              <a:ext uri="{FF2B5EF4-FFF2-40B4-BE49-F238E27FC236}">
                <a16:creationId xmlns:a16="http://schemas.microsoft.com/office/drawing/2014/main" id="{F38DBE0B-C9F6-DD9C-838E-109050D6334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08740" y="2645797"/>
            <a:ext cx="1490290" cy="1117718"/>
          </a:xfrm>
          <a:prstGeom prst="rect">
            <a:avLst/>
          </a:prstGeom>
        </p:spPr>
      </p:pic>
      <p:pic>
        <p:nvPicPr>
          <p:cNvPr id="27" name="Grafik 26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E0E8850C-5DEE-7101-A275-8D959681BF5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540069" y="2670764"/>
            <a:ext cx="1490290" cy="1117718"/>
          </a:xfrm>
          <a:prstGeom prst="rect">
            <a:avLst/>
          </a:prstGeom>
        </p:spPr>
      </p:pic>
      <p:pic>
        <p:nvPicPr>
          <p:cNvPr id="28" name="Grafik 27" descr="Ein Bild, das Text, Screenshot, Reihe, Diagramm enthält.&#10;&#10;Automatisch generierte Beschreibung">
            <a:extLst>
              <a:ext uri="{FF2B5EF4-FFF2-40B4-BE49-F238E27FC236}">
                <a16:creationId xmlns:a16="http://schemas.microsoft.com/office/drawing/2014/main" id="{D1D46502-6528-D777-DF13-D9087B4AF49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166014" y="2672733"/>
            <a:ext cx="1490290" cy="1117718"/>
          </a:xfrm>
          <a:prstGeom prst="rect">
            <a:avLst/>
          </a:prstGeom>
        </p:spPr>
      </p:pic>
      <p:pic>
        <p:nvPicPr>
          <p:cNvPr id="29" name="Grafik 28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CC348D8A-AF46-739D-681A-295D02263C0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09196" y="3782202"/>
            <a:ext cx="1490290" cy="1117718"/>
          </a:xfrm>
          <a:prstGeom prst="rect">
            <a:avLst/>
          </a:prstGeom>
        </p:spPr>
      </p:pic>
      <p:pic>
        <p:nvPicPr>
          <p:cNvPr id="30" name="Grafik 29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25A446F8-3CE1-02F5-DAEB-2192E5799D7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925696" y="3771139"/>
            <a:ext cx="1490290" cy="1117718"/>
          </a:xfrm>
          <a:prstGeom prst="rect">
            <a:avLst/>
          </a:prstGeom>
        </p:spPr>
      </p:pic>
      <p:pic>
        <p:nvPicPr>
          <p:cNvPr id="31" name="Grafik 30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ED791181-34D2-7090-F919-7925B50B720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554285" y="3791426"/>
            <a:ext cx="1490290" cy="1117718"/>
          </a:xfrm>
          <a:prstGeom prst="rect">
            <a:avLst/>
          </a:prstGeom>
        </p:spPr>
      </p:pic>
      <p:pic>
        <p:nvPicPr>
          <p:cNvPr id="32" name="Grafik 31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55AB40C2-1AA5-1F38-B559-E37D9DC53A3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192110" y="3795542"/>
            <a:ext cx="1490290" cy="1117718"/>
          </a:xfrm>
          <a:prstGeom prst="rect">
            <a:avLst/>
          </a:prstGeom>
        </p:spPr>
      </p:pic>
      <p:pic>
        <p:nvPicPr>
          <p:cNvPr id="33" name="Grafik 32" descr="Ein Bild, das Text, Reihe, Diagramm, Steigung enthält.&#10;&#10;Automatisch generierte Beschreibung">
            <a:extLst>
              <a:ext uri="{FF2B5EF4-FFF2-40B4-BE49-F238E27FC236}">
                <a16:creationId xmlns:a16="http://schemas.microsoft.com/office/drawing/2014/main" id="{F7DB6A3C-4E76-2BE2-F1CB-83D9A9443E82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291996" y="4927526"/>
            <a:ext cx="1490290" cy="1117718"/>
          </a:xfrm>
          <a:prstGeom prst="rect">
            <a:avLst/>
          </a:prstGeom>
        </p:spPr>
      </p:pic>
      <p:pic>
        <p:nvPicPr>
          <p:cNvPr id="34" name="Grafik 33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66033751-0C58-B13C-77F2-92AEF393095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881916" y="4918303"/>
            <a:ext cx="1490290" cy="1117718"/>
          </a:xfrm>
          <a:prstGeom prst="rect">
            <a:avLst/>
          </a:prstGeom>
        </p:spPr>
      </p:pic>
      <p:pic>
        <p:nvPicPr>
          <p:cNvPr id="35" name="Grafik 34" descr="Ein Bild, das Text, Reihe, Diagramm, Steigung enthält.&#10;&#10;Automatisch generierte Beschreibung">
            <a:extLst>
              <a:ext uri="{FF2B5EF4-FFF2-40B4-BE49-F238E27FC236}">
                <a16:creationId xmlns:a16="http://schemas.microsoft.com/office/drawing/2014/main" id="{3C76C77E-FC63-EFF1-455D-7AC17D5BBC0E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554285" y="4927526"/>
            <a:ext cx="1490290" cy="1117718"/>
          </a:xfrm>
          <a:prstGeom prst="rect">
            <a:avLst/>
          </a:prstGeom>
        </p:spPr>
      </p:pic>
      <p:pic>
        <p:nvPicPr>
          <p:cNvPr id="36" name="Grafik 35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5C9AE030-EAB1-E416-970A-32A303F8F644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0192110" y="4940867"/>
            <a:ext cx="1490290" cy="1117718"/>
          </a:xfrm>
          <a:prstGeom prst="rect">
            <a:avLst/>
          </a:prstGeom>
        </p:spPr>
      </p:pic>
      <p:sp>
        <p:nvSpPr>
          <p:cNvPr id="20" name="Rechteck 19">
            <a:extLst>
              <a:ext uri="{FF2B5EF4-FFF2-40B4-BE49-F238E27FC236}">
                <a16:creationId xmlns:a16="http://schemas.microsoft.com/office/drawing/2014/main" id="{69F4B588-0663-D5AD-5307-BA03CC49BC86}"/>
              </a:ext>
            </a:extLst>
          </p:cNvPr>
          <p:cNvSpPr/>
          <p:nvPr/>
        </p:nvSpPr>
        <p:spPr>
          <a:xfrm>
            <a:off x="2288074" y="1225330"/>
            <a:ext cx="9903926" cy="4972329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1" name="Grafik 20" descr="Ein Bild, das Text, Screenshot, Reihe, Schrift enthält.&#10;&#10;Automatisch generierte Beschreibung">
            <a:extLst>
              <a:ext uri="{FF2B5EF4-FFF2-40B4-BE49-F238E27FC236}">
                <a16:creationId xmlns:a16="http://schemas.microsoft.com/office/drawing/2014/main" id="{9D1588EA-6126-1CEF-FF30-7B9D8AE7F9EE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974561" y="973490"/>
            <a:ext cx="3676815" cy="2757611"/>
          </a:xfrm>
          <a:prstGeom prst="rect">
            <a:avLst/>
          </a:prstGeom>
        </p:spPr>
      </p:pic>
      <p:pic>
        <p:nvPicPr>
          <p:cNvPr id="22" name="Grafik 21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E106668C-7479-527F-41E0-CD432E2142DA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7201554" y="1015788"/>
            <a:ext cx="3676815" cy="2757611"/>
          </a:xfrm>
          <a:prstGeom prst="rect">
            <a:avLst/>
          </a:prstGeom>
        </p:spPr>
      </p:pic>
      <p:pic>
        <p:nvPicPr>
          <p:cNvPr id="37" name="Grafik 36" descr="Ein Bild, das Reihe, Diagramm, Text, Steigung enthält.&#10;&#10;Automatisch generierte Beschreibung">
            <a:extLst>
              <a:ext uri="{FF2B5EF4-FFF2-40B4-BE49-F238E27FC236}">
                <a16:creationId xmlns:a16="http://schemas.microsoft.com/office/drawing/2014/main" id="{F5BBAD5B-5771-9832-CA8B-85790273AAA3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7207424" y="3627782"/>
            <a:ext cx="3676815" cy="2757611"/>
          </a:xfrm>
          <a:prstGeom prst="rect">
            <a:avLst/>
          </a:prstGeom>
        </p:spPr>
      </p:pic>
      <p:pic>
        <p:nvPicPr>
          <p:cNvPr id="38" name="Grafik 37" descr="Ein Bild, das Diagramm, Reihe, Origami enthält.&#10;&#10;Automatisch generierte Beschreibung">
            <a:extLst>
              <a:ext uri="{FF2B5EF4-FFF2-40B4-BE49-F238E27FC236}">
                <a16:creationId xmlns:a16="http://schemas.microsoft.com/office/drawing/2014/main" id="{F6007E3D-2F6F-C558-64AA-0A44729F3992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3011420" y="3589549"/>
            <a:ext cx="3683974" cy="2762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8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1: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Searching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25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3676021"/>
            <a:ext cx="2100458" cy="215039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121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8" name="Google Shape;966;p74">
            <a:extLst>
              <a:ext uri="{FF2B5EF4-FFF2-40B4-BE49-F238E27FC236}">
                <a16:creationId xmlns:a16="http://schemas.microsoft.com/office/drawing/2014/main" id="{7AFA9850-0FA7-E88B-8EE9-54339101C44B}"/>
              </a:ext>
            </a:extLst>
          </p:cNvPr>
          <p:cNvSpPr txBox="1"/>
          <p:nvPr/>
        </p:nvSpPr>
        <p:spPr>
          <a:xfrm>
            <a:off x="2861208" y="1203441"/>
            <a:ext cx="45336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b="1" i="0" u="none" strike="noStrike" cap="none" dirty="0" err="1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Shapelet</a:t>
            </a:r>
            <a:r>
              <a:rPr lang="en-GB" b="1" i="0" u="none" strike="noStrike" cap="none" dirty="0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 Definition</a:t>
            </a:r>
            <a:endParaRPr lang="de-DE" b="0" i="0" u="none" strike="noStrike" cap="none" dirty="0">
              <a:solidFill>
                <a:srgbClr val="000000"/>
              </a:solidFill>
              <a:latin typeface="DIN-Medium" panose="020B0604020202020204" charset="0"/>
              <a:ea typeface="Nunito"/>
              <a:cs typeface="DIN-Medium" panose="020B0604020202020204" charset="0"/>
              <a:sym typeface="Nunito"/>
            </a:endParaRPr>
          </a:p>
        </p:txBody>
      </p:sp>
      <p:pic>
        <p:nvPicPr>
          <p:cNvPr id="4" name="Grafik 3" descr="Ein Bild, das Text, Screenshot, Reihe, Diagramm enthält.&#10;&#10;Automatisch generierte Beschreibung">
            <a:extLst>
              <a:ext uri="{FF2B5EF4-FFF2-40B4-BE49-F238E27FC236}">
                <a16:creationId xmlns:a16="http://schemas.microsoft.com/office/drawing/2014/main" id="{D884AF15-E450-0591-0867-C35E24838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1086" y="1646708"/>
            <a:ext cx="1490290" cy="1117718"/>
          </a:xfrm>
          <a:prstGeom prst="rect">
            <a:avLst/>
          </a:prstGeom>
        </p:spPr>
      </p:pic>
      <p:pic>
        <p:nvPicPr>
          <p:cNvPr id="5" name="Grafik 4" descr="Ein Bild, das Text, Screenshot, Reihe, Display enthält.&#10;&#10;Automatisch generierte Beschreibung">
            <a:extLst>
              <a:ext uri="{FF2B5EF4-FFF2-40B4-BE49-F238E27FC236}">
                <a16:creationId xmlns:a16="http://schemas.microsoft.com/office/drawing/2014/main" id="{CC6C3262-3911-52CC-D99C-F65FFE519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8619" y="2662793"/>
            <a:ext cx="1490290" cy="1117718"/>
          </a:xfrm>
          <a:prstGeom prst="rect">
            <a:avLst/>
          </a:prstGeom>
        </p:spPr>
      </p:pic>
      <p:pic>
        <p:nvPicPr>
          <p:cNvPr id="6" name="Grafik 5" descr="Ein Bild, das Text, Screenshot, Reihe, Rechteck enthält.&#10;&#10;Automatisch generierte Beschreibung">
            <a:extLst>
              <a:ext uri="{FF2B5EF4-FFF2-40B4-BE49-F238E27FC236}">
                <a16:creationId xmlns:a16="http://schemas.microsoft.com/office/drawing/2014/main" id="{E78D6B05-76AD-FD85-526D-7EC7CDFEE2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8629" y="4909144"/>
            <a:ext cx="1490290" cy="1117718"/>
          </a:xfrm>
          <a:prstGeom prst="rect">
            <a:avLst/>
          </a:prstGeom>
        </p:spPr>
      </p:pic>
      <p:pic>
        <p:nvPicPr>
          <p:cNvPr id="7" name="Grafik 6" descr="Ein Bild, das Text, Screenshot, Reihe, Diagramm enthält.&#10;&#10;Automatisch generierte Beschreibung">
            <a:extLst>
              <a:ext uri="{FF2B5EF4-FFF2-40B4-BE49-F238E27FC236}">
                <a16:creationId xmlns:a16="http://schemas.microsoft.com/office/drawing/2014/main" id="{2CF1F0C9-FF70-2287-CCF0-D071E8BD3F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8156" y="3763515"/>
            <a:ext cx="1490290" cy="111771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01891C8B-E957-AA94-4023-1819DEC2D9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3652" y="4918303"/>
            <a:ext cx="1490290" cy="1117718"/>
          </a:xfrm>
          <a:prstGeom prst="rect">
            <a:avLst/>
          </a:prstGeom>
        </p:spPr>
      </p:pic>
      <p:pic>
        <p:nvPicPr>
          <p:cNvPr id="11" name="Grafik 10" descr="Ein Bild, das Text, Screenshot, Reihe, Diagramm enthält.&#10;&#10;Automatisch generierte Beschreibung">
            <a:extLst>
              <a:ext uri="{FF2B5EF4-FFF2-40B4-BE49-F238E27FC236}">
                <a16:creationId xmlns:a16="http://schemas.microsoft.com/office/drawing/2014/main" id="{E9851080-E3BE-272A-A1B1-0C350862FB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0184" y="1635904"/>
            <a:ext cx="1490290" cy="1117718"/>
          </a:xfrm>
          <a:prstGeom prst="rect">
            <a:avLst/>
          </a:prstGeom>
        </p:spPr>
      </p:pic>
      <p:pic>
        <p:nvPicPr>
          <p:cNvPr id="19" name="Grafik 18" descr="Ein Bild, das Text, Screenshot, Reihe, Diagramm enthält.&#10;&#10;Automatisch generierte Beschreibung">
            <a:extLst>
              <a:ext uri="{FF2B5EF4-FFF2-40B4-BE49-F238E27FC236}">
                <a16:creationId xmlns:a16="http://schemas.microsoft.com/office/drawing/2014/main" id="{99AD3A6B-C8A8-DF2C-24F8-E4B6D9578C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1604" y="1641986"/>
            <a:ext cx="1490290" cy="1117718"/>
          </a:xfrm>
          <a:prstGeom prst="rect">
            <a:avLst/>
          </a:prstGeom>
        </p:spPr>
      </p:pic>
      <p:pic>
        <p:nvPicPr>
          <p:cNvPr id="23" name="Grafik 22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2C8954B1-157F-8425-918F-8C98DDA416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78825" y="1651209"/>
            <a:ext cx="1490290" cy="1117718"/>
          </a:xfrm>
          <a:prstGeom prst="rect">
            <a:avLst/>
          </a:prstGeom>
        </p:spPr>
      </p:pic>
      <p:pic>
        <p:nvPicPr>
          <p:cNvPr id="24" name="Grafik 23" descr="Ein Bild, das Text, Diagramm, Reihe, Steigung enthält.&#10;&#10;Automatisch generierte Beschreibung">
            <a:extLst>
              <a:ext uri="{FF2B5EF4-FFF2-40B4-BE49-F238E27FC236}">
                <a16:creationId xmlns:a16="http://schemas.microsoft.com/office/drawing/2014/main" id="{F81A07BB-65ED-8453-89FB-EDB7FC099EA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16650" y="1646776"/>
            <a:ext cx="1490290" cy="1117718"/>
          </a:xfrm>
          <a:prstGeom prst="rect">
            <a:avLst/>
          </a:prstGeom>
        </p:spPr>
      </p:pic>
      <p:pic>
        <p:nvPicPr>
          <p:cNvPr id="25" name="Grafik 24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95661077-4E0D-960B-6E3C-7FF30F40FE6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92240" y="2667874"/>
            <a:ext cx="1490290" cy="1117718"/>
          </a:xfrm>
          <a:prstGeom prst="rect">
            <a:avLst/>
          </a:prstGeom>
        </p:spPr>
      </p:pic>
      <p:pic>
        <p:nvPicPr>
          <p:cNvPr id="26" name="Grafik 25" descr="Ein Bild, das Text, Diagramm, Reihe, Steigung enthält.&#10;&#10;Automatisch generierte Beschreibung">
            <a:extLst>
              <a:ext uri="{FF2B5EF4-FFF2-40B4-BE49-F238E27FC236}">
                <a16:creationId xmlns:a16="http://schemas.microsoft.com/office/drawing/2014/main" id="{F38DBE0B-C9F6-DD9C-838E-109050D6334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08740" y="2645797"/>
            <a:ext cx="1490290" cy="1117718"/>
          </a:xfrm>
          <a:prstGeom prst="rect">
            <a:avLst/>
          </a:prstGeom>
        </p:spPr>
      </p:pic>
      <p:pic>
        <p:nvPicPr>
          <p:cNvPr id="27" name="Grafik 26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E0E8850C-5DEE-7101-A275-8D959681BF5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540069" y="2670764"/>
            <a:ext cx="1490290" cy="1117718"/>
          </a:xfrm>
          <a:prstGeom prst="rect">
            <a:avLst/>
          </a:prstGeom>
        </p:spPr>
      </p:pic>
      <p:pic>
        <p:nvPicPr>
          <p:cNvPr id="28" name="Grafik 27" descr="Ein Bild, das Text, Screenshot, Reihe, Diagramm enthält.&#10;&#10;Automatisch generierte Beschreibung">
            <a:extLst>
              <a:ext uri="{FF2B5EF4-FFF2-40B4-BE49-F238E27FC236}">
                <a16:creationId xmlns:a16="http://schemas.microsoft.com/office/drawing/2014/main" id="{D1D46502-6528-D777-DF13-D9087B4AF49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166014" y="2672733"/>
            <a:ext cx="1490290" cy="1117718"/>
          </a:xfrm>
          <a:prstGeom prst="rect">
            <a:avLst/>
          </a:prstGeom>
        </p:spPr>
      </p:pic>
      <p:pic>
        <p:nvPicPr>
          <p:cNvPr id="29" name="Grafik 28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CC348D8A-AF46-739D-681A-295D02263C0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09196" y="3782202"/>
            <a:ext cx="1490290" cy="1117718"/>
          </a:xfrm>
          <a:prstGeom prst="rect">
            <a:avLst/>
          </a:prstGeom>
        </p:spPr>
      </p:pic>
      <p:pic>
        <p:nvPicPr>
          <p:cNvPr id="30" name="Grafik 29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25A446F8-3CE1-02F5-DAEB-2192E5799D7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925696" y="3771139"/>
            <a:ext cx="1490290" cy="1117718"/>
          </a:xfrm>
          <a:prstGeom prst="rect">
            <a:avLst/>
          </a:prstGeom>
        </p:spPr>
      </p:pic>
      <p:pic>
        <p:nvPicPr>
          <p:cNvPr id="31" name="Grafik 30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ED791181-34D2-7090-F919-7925B50B720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554285" y="3791426"/>
            <a:ext cx="1490290" cy="1117718"/>
          </a:xfrm>
          <a:prstGeom prst="rect">
            <a:avLst/>
          </a:prstGeom>
        </p:spPr>
      </p:pic>
      <p:pic>
        <p:nvPicPr>
          <p:cNvPr id="32" name="Grafik 31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55AB40C2-1AA5-1F38-B559-E37D9DC53A3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192110" y="3795542"/>
            <a:ext cx="1490290" cy="1117718"/>
          </a:xfrm>
          <a:prstGeom prst="rect">
            <a:avLst/>
          </a:prstGeom>
        </p:spPr>
      </p:pic>
      <p:pic>
        <p:nvPicPr>
          <p:cNvPr id="33" name="Grafik 32" descr="Ein Bild, das Text, Reihe, Diagramm, Steigung enthält.&#10;&#10;Automatisch generierte Beschreibung">
            <a:extLst>
              <a:ext uri="{FF2B5EF4-FFF2-40B4-BE49-F238E27FC236}">
                <a16:creationId xmlns:a16="http://schemas.microsoft.com/office/drawing/2014/main" id="{F7DB6A3C-4E76-2BE2-F1CB-83D9A9443E82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291996" y="4927526"/>
            <a:ext cx="1490290" cy="1117718"/>
          </a:xfrm>
          <a:prstGeom prst="rect">
            <a:avLst/>
          </a:prstGeom>
        </p:spPr>
      </p:pic>
      <p:pic>
        <p:nvPicPr>
          <p:cNvPr id="34" name="Grafik 33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66033751-0C58-B13C-77F2-92AEF393095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881916" y="4918303"/>
            <a:ext cx="1490290" cy="1117718"/>
          </a:xfrm>
          <a:prstGeom prst="rect">
            <a:avLst/>
          </a:prstGeom>
        </p:spPr>
      </p:pic>
      <p:pic>
        <p:nvPicPr>
          <p:cNvPr id="35" name="Grafik 34" descr="Ein Bild, das Text, Reihe, Diagramm, Steigung enthält.&#10;&#10;Automatisch generierte Beschreibung">
            <a:extLst>
              <a:ext uri="{FF2B5EF4-FFF2-40B4-BE49-F238E27FC236}">
                <a16:creationId xmlns:a16="http://schemas.microsoft.com/office/drawing/2014/main" id="{3C76C77E-FC63-EFF1-455D-7AC17D5BBC0E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554285" y="4927526"/>
            <a:ext cx="1490290" cy="1117718"/>
          </a:xfrm>
          <a:prstGeom prst="rect">
            <a:avLst/>
          </a:prstGeom>
        </p:spPr>
      </p:pic>
      <p:pic>
        <p:nvPicPr>
          <p:cNvPr id="36" name="Grafik 35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5C9AE030-EAB1-E416-970A-32A303F8F644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0192110" y="4940867"/>
            <a:ext cx="1490290" cy="1117718"/>
          </a:xfrm>
          <a:prstGeom prst="rect">
            <a:avLst/>
          </a:prstGeom>
        </p:spPr>
      </p:pic>
      <p:sp>
        <p:nvSpPr>
          <p:cNvPr id="20" name="Rechteck 19">
            <a:extLst>
              <a:ext uri="{FF2B5EF4-FFF2-40B4-BE49-F238E27FC236}">
                <a16:creationId xmlns:a16="http://schemas.microsoft.com/office/drawing/2014/main" id="{69F4B588-0663-D5AD-5307-BA03CC49BC86}"/>
              </a:ext>
            </a:extLst>
          </p:cNvPr>
          <p:cNvSpPr/>
          <p:nvPr/>
        </p:nvSpPr>
        <p:spPr>
          <a:xfrm>
            <a:off x="2395025" y="999993"/>
            <a:ext cx="9903926" cy="4972329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1" name="Grafik 20" descr="Ein Bild, das Text, Screenshot, Reihe, Schrift enthält.&#10;&#10;Automatisch generierte Beschreibung">
            <a:extLst>
              <a:ext uri="{FF2B5EF4-FFF2-40B4-BE49-F238E27FC236}">
                <a16:creationId xmlns:a16="http://schemas.microsoft.com/office/drawing/2014/main" id="{9D1588EA-6126-1CEF-FF30-7B9D8AE7F9EE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674142" y="2054110"/>
            <a:ext cx="3676815" cy="2757611"/>
          </a:xfrm>
          <a:prstGeom prst="rect">
            <a:avLst/>
          </a:prstGeom>
        </p:spPr>
      </p:pic>
      <p:pic>
        <p:nvPicPr>
          <p:cNvPr id="22" name="Grafik 21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E106668C-7479-527F-41E0-CD432E2142DA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4242049" y="1946303"/>
            <a:ext cx="3676815" cy="2757611"/>
          </a:xfrm>
          <a:prstGeom prst="rect">
            <a:avLst/>
          </a:prstGeom>
        </p:spPr>
      </p:pic>
      <p:pic>
        <p:nvPicPr>
          <p:cNvPr id="37" name="Grafik 36" descr="Ein Bild, das Reihe, Diagramm, Text, Steigung enthält.&#10;&#10;Automatisch generierte Beschreibung">
            <a:extLst>
              <a:ext uri="{FF2B5EF4-FFF2-40B4-BE49-F238E27FC236}">
                <a16:creationId xmlns:a16="http://schemas.microsoft.com/office/drawing/2014/main" id="{F5BBAD5B-5771-9832-CA8B-85790273AAA3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4153709" y="2938347"/>
            <a:ext cx="3676815" cy="2757611"/>
          </a:xfrm>
          <a:prstGeom prst="rect">
            <a:avLst/>
          </a:prstGeom>
        </p:spPr>
      </p:pic>
      <p:pic>
        <p:nvPicPr>
          <p:cNvPr id="38" name="Grafik 37" descr="Ein Bild, das Diagramm, Reihe, Origami enthält.&#10;&#10;Automatisch generierte Beschreibung">
            <a:extLst>
              <a:ext uri="{FF2B5EF4-FFF2-40B4-BE49-F238E27FC236}">
                <a16:creationId xmlns:a16="http://schemas.microsoft.com/office/drawing/2014/main" id="{F6007E3D-2F6F-C558-64AA-0A44729F3992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5752995" y="2845442"/>
            <a:ext cx="3683974" cy="2762981"/>
          </a:xfrm>
          <a:prstGeom prst="rect">
            <a:avLst/>
          </a:prstGeom>
        </p:spPr>
      </p:pic>
      <p:pic>
        <p:nvPicPr>
          <p:cNvPr id="40" name="Grafik 39" descr="Ein Bild, das Reihe, Diagramm enthält.&#10;&#10;Automatisch generierte Beschreibung">
            <a:extLst>
              <a:ext uri="{FF2B5EF4-FFF2-40B4-BE49-F238E27FC236}">
                <a16:creationId xmlns:a16="http://schemas.microsoft.com/office/drawing/2014/main" id="{72615ED4-1FA2-3C5F-0C9F-FC204DF7EE77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1673531" y="980728"/>
            <a:ext cx="10416769" cy="520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4656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1: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Searching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26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3676021"/>
            <a:ext cx="2100458" cy="215039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121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pic>
        <p:nvPicPr>
          <p:cNvPr id="40" name="Grafik 39" descr="Ein Bild, das Reihe, Diagramm enthält.&#10;&#10;Automatisch generierte Beschreibung">
            <a:extLst>
              <a:ext uri="{FF2B5EF4-FFF2-40B4-BE49-F238E27FC236}">
                <a16:creationId xmlns:a16="http://schemas.microsoft.com/office/drawing/2014/main" id="{72615ED4-1FA2-3C5F-0C9F-FC204DF7E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2238" y="3181770"/>
            <a:ext cx="3733714" cy="1864912"/>
          </a:xfrm>
          <a:prstGeom prst="rect">
            <a:avLst/>
          </a:prstGeom>
        </p:spPr>
      </p:pic>
      <p:sp>
        <p:nvSpPr>
          <p:cNvPr id="39" name="Google Shape;966;p74">
            <a:extLst>
              <a:ext uri="{FF2B5EF4-FFF2-40B4-BE49-F238E27FC236}">
                <a16:creationId xmlns:a16="http://schemas.microsoft.com/office/drawing/2014/main" id="{E22BAFAD-B98D-5134-5410-A4ADC18CA918}"/>
              </a:ext>
            </a:extLst>
          </p:cNvPr>
          <p:cNvSpPr txBox="1"/>
          <p:nvPr/>
        </p:nvSpPr>
        <p:spPr>
          <a:xfrm>
            <a:off x="2861208" y="1203441"/>
            <a:ext cx="45336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b="1" i="0" u="none" strike="noStrike" cap="none" dirty="0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Feature Extraction (n=152)</a:t>
            </a:r>
            <a:endParaRPr lang="de-DE" b="0" i="0" u="none" strike="noStrike" cap="none" dirty="0">
              <a:solidFill>
                <a:srgbClr val="000000"/>
              </a:solidFill>
              <a:latin typeface="DIN-Medium" panose="020B0604020202020204" charset="0"/>
              <a:ea typeface="Nunito"/>
              <a:cs typeface="DIN-Medium" panose="020B0604020202020204" charset="0"/>
              <a:sym typeface="Nunito"/>
            </a:endParaRPr>
          </a:p>
        </p:txBody>
      </p:sp>
      <p:sp>
        <p:nvSpPr>
          <p:cNvPr id="41" name="Flussdiagramm: Alternativer Prozess 40">
            <a:extLst>
              <a:ext uri="{FF2B5EF4-FFF2-40B4-BE49-F238E27FC236}">
                <a16:creationId xmlns:a16="http://schemas.microsoft.com/office/drawing/2014/main" id="{BAE3CE24-85F2-16BD-E4E9-77CA1BFD2BE0}"/>
              </a:ext>
            </a:extLst>
          </p:cNvPr>
          <p:cNvSpPr/>
          <p:nvPr/>
        </p:nvSpPr>
        <p:spPr>
          <a:xfrm>
            <a:off x="9278433" y="2435047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World Free </a:t>
            </a:r>
            <a:r>
              <a:rPr lang="de-DE" dirty="0" err="1">
                <a:latin typeface="DIN Light" panose="02020500000000000000"/>
              </a:rPr>
              <a:t>Acc</a:t>
            </a:r>
            <a:r>
              <a:rPr lang="de-DE" dirty="0">
                <a:latin typeface="DIN Light" panose="02020500000000000000"/>
              </a:rPr>
              <a:t> x</a:t>
            </a:r>
          </a:p>
        </p:txBody>
      </p:sp>
      <p:sp>
        <p:nvSpPr>
          <p:cNvPr id="42" name="Flussdiagramm: Alternativer Prozess 41">
            <a:extLst>
              <a:ext uri="{FF2B5EF4-FFF2-40B4-BE49-F238E27FC236}">
                <a16:creationId xmlns:a16="http://schemas.microsoft.com/office/drawing/2014/main" id="{86340CE3-9507-85DE-ADD9-CB300A87CF46}"/>
              </a:ext>
            </a:extLst>
          </p:cNvPr>
          <p:cNvSpPr/>
          <p:nvPr/>
        </p:nvSpPr>
        <p:spPr>
          <a:xfrm>
            <a:off x="9278433" y="2898844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World Free </a:t>
            </a:r>
            <a:r>
              <a:rPr lang="de-DE" dirty="0" err="1">
                <a:latin typeface="DIN Light" panose="02020500000000000000"/>
              </a:rPr>
              <a:t>Acc</a:t>
            </a:r>
            <a:r>
              <a:rPr lang="de-DE" dirty="0">
                <a:latin typeface="DIN Light" panose="02020500000000000000"/>
              </a:rPr>
              <a:t> y</a:t>
            </a:r>
          </a:p>
        </p:txBody>
      </p:sp>
      <p:sp>
        <p:nvSpPr>
          <p:cNvPr id="43" name="Flussdiagramm: Alternativer Prozess 42">
            <a:extLst>
              <a:ext uri="{FF2B5EF4-FFF2-40B4-BE49-F238E27FC236}">
                <a16:creationId xmlns:a16="http://schemas.microsoft.com/office/drawing/2014/main" id="{1F56948E-C93F-E210-6067-8C5764295454}"/>
              </a:ext>
            </a:extLst>
          </p:cNvPr>
          <p:cNvSpPr/>
          <p:nvPr/>
        </p:nvSpPr>
        <p:spPr>
          <a:xfrm>
            <a:off x="9278433" y="3359847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World Free </a:t>
            </a:r>
            <a:r>
              <a:rPr lang="de-DE" dirty="0" err="1">
                <a:latin typeface="DIN Light" panose="02020500000000000000"/>
              </a:rPr>
              <a:t>Acc</a:t>
            </a:r>
            <a:r>
              <a:rPr lang="de-DE" dirty="0">
                <a:latin typeface="DIN Light" panose="02020500000000000000"/>
              </a:rPr>
              <a:t> z</a:t>
            </a:r>
          </a:p>
        </p:txBody>
      </p:sp>
      <p:sp>
        <p:nvSpPr>
          <p:cNvPr id="44" name="Flussdiagramm: Alternativer Prozess 43">
            <a:extLst>
              <a:ext uri="{FF2B5EF4-FFF2-40B4-BE49-F238E27FC236}">
                <a16:creationId xmlns:a16="http://schemas.microsoft.com/office/drawing/2014/main" id="{E8375AC6-02D5-02EE-48BE-B38E6D2235A7}"/>
              </a:ext>
            </a:extLst>
          </p:cNvPr>
          <p:cNvSpPr/>
          <p:nvPr/>
        </p:nvSpPr>
        <p:spPr>
          <a:xfrm>
            <a:off x="9278433" y="3814768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Norm World Free </a:t>
            </a:r>
            <a:r>
              <a:rPr lang="de-DE" dirty="0" err="1">
                <a:latin typeface="DIN Light" panose="02020500000000000000"/>
              </a:rPr>
              <a:t>Acc</a:t>
            </a:r>
            <a:r>
              <a:rPr lang="de-DE" dirty="0">
                <a:latin typeface="DIN Light" panose="02020500000000000000"/>
              </a:rPr>
              <a:t> </a:t>
            </a:r>
          </a:p>
        </p:txBody>
      </p:sp>
      <p:sp>
        <p:nvSpPr>
          <p:cNvPr id="45" name="Flussdiagramm: Alternativer Prozess 44">
            <a:extLst>
              <a:ext uri="{FF2B5EF4-FFF2-40B4-BE49-F238E27FC236}">
                <a16:creationId xmlns:a16="http://schemas.microsoft.com/office/drawing/2014/main" id="{10A56317-DAFC-C83E-67B3-138C6B9A0B64}"/>
              </a:ext>
            </a:extLst>
          </p:cNvPr>
          <p:cNvSpPr/>
          <p:nvPr/>
        </p:nvSpPr>
        <p:spPr>
          <a:xfrm>
            <a:off x="9278433" y="4277613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DIN Light" panose="02020500000000000000"/>
              </a:rPr>
              <a:t>Gyro</a:t>
            </a:r>
            <a:r>
              <a:rPr lang="de-DE" dirty="0">
                <a:latin typeface="DIN Light" panose="02020500000000000000"/>
              </a:rPr>
              <a:t> x</a:t>
            </a:r>
          </a:p>
        </p:txBody>
      </p:sp>
      <p:sp>
        <p:nvSpPr>
          <p:cNvPr id="46" name="Flussdiagramm: Alternativer Prozess 45">
            <a:extLst>
              <a:ext uri="{FF2B5EF4-FFF2-40B4-BE49-F238E27FC236}">
                <a16:creationId xmlns:a16="http://schemas.microsoft.com/office/drawing/2014/main" id="{AE8D7C3C-A6B1-7681-7CF8-EA359D62DC0C}"/>
              </a:ext>
            </a:extLst>
          </p:cNvPr>
          <p:cNvSpPr/>
          <p:nvPr/>
        </p:nvSpPr>
        <p:spPr>
          <a:xfrm>
            <a:off x="9275361" y="4752028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DIN Light" panose="02020500000000000000"/>
              </a:rPr>
              <a:t>Gyro</a:t>
            </a:r>
            <a:r>
              <a:rPr lang="de-DE" dirty="0">
                <a:latin typeface="DIN Light" panose="02020500000000000000"/>
              </a:rPr>
              <a:t> y</a:t>
            </a:r>
          </a:p>
        </p:txBody>
      </p:sp>
      <p:sp>
        <p:nvSpPr>
          <p:cNvPr id="47" name="Flussdiagramm: Alternativer Prozess 46">
            <a:extLst>
              <a:ext uri="{FF2B5EF4-FFF2-40B4-BE49-F238E27FC236}">
                <a16:creationId xmlns:a16="http://schemas.microsoft.com/office/drawing/2014/main" id="{89583B67-A563-A2BB-2570-BE0A72C2E300}"/>
              </a:ext>
            </a:extLst>
          </p:cNvPr>
          <p:cNvSpPr/>
          <p:nvPr/>
        </p:nvSpPr>
        <p:spPr>
          <a:xfrm>
            <a:off x="9267514" y="5223558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DIN Light" panose="02020500000000000000"/>
              </a:rPr>
              <a:t>Gyro</a:t>
            </a:r>
            <a:r>
              <a:rPr lang="de-DE" dirty="0">
                <a:latin typeface="DIN Light" panose="02020500000000000000"/>
              </a:rPr>
              <a:t> z</a:t>
            </a:r>
          </a:p>
        </p:txBody>
      </p:sp>
      <p:sp>
        <p:nvSpPr>
          <p:cNvPr id="48" name="Flussdiagramm: Alternativer Prozess 47">
            <a:extLst>
              <a:ext uri="{FF2B5EF4-FFF2-40B4-BE49-F238E27FC236}">
                <a16:creationId xmlns:a16="http://schemas.microsoft.com/office/drawing/2014/main" id="{482328C1-02D5-3DD3-7F16-D253A449A80C}"/>
              </a:ext>
            </a:extLst>
          </p:cNvPr>
          <p:cNvSpPr/>
          <p:nvPr/>
        </p:nvSpPr>
        <p:spPr>
          <a:xfrm>
            <a:off x="9267514" y="5670459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Norm </a:t>
            </a:r>
            <a:r>
              <a:rPr lang="de-DE" dirty="0" err="1">
                <a:latin typeface="DIN Light" panose="02020500000000000000"/>
              </a:rPr>
              <a:t>Gyro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49" name="Google Shape;966;p74">
            <a:extLst>
              <a:ext uri="{FF2B5EF4-FFF2-40B4-BE49-F238E27FC236}">
                <a16:creationId xmlns:a16="http://schemas.microsoft.com/office/drawing/2014/main" id="{C0B3F586-D70A-E92C-D044-1E4C0898A0C1}"/>
              </a:ext>
            </a:extLst>
          </p:cNvPr>
          <p:cNvSpPr txBox="1"/>
          <p:nvPr/>
        </p:nvSpPr>
        <p:spPr>
          <a:xfrm>
            <a:off x="9650997" y="1782231"/>
            <a:ext cx="169662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8 </a:t>
            </a:r>
            <a:r>
              <a:rPr lang="en-GB" i="0" u="none" strike="noStrike" cap="none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Datastreams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AA2726B8-D8DB-47C5-3697-65B7A17F88D3}"/>
              </a:ext>
            </a:extLst>
          </p:cNvPr>
          <p:cNvCxnSpPr>
            <a:cxnSpLocks/>
            <a:stCxn id="41" idx="1"/>
          </p:cNvCxnSpPr>
          <p:nvPr/>
        </p:nvCxnSpPr>
        <p:spPr>
          <a:xfrm flipH="1">
            <a:off x="8221594" y="2620194"/>
            <a:ext cx="1056839" cy="10064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B625C8F9-B44C-321B-B237-D5FFE4381300}"/>
              </a:ext>
            </a:extLst>
          </p:cNvPr>
          <p:cNvCxnSpPr>
            <a:cxnSpLocks/>
          </p:cNvCxnSpPr>
          <p:nvPr/>
        </p:nvCxnSpPr>
        <p:spPr>
          <a:xfrm flipH="1">
            <a:off x="8197001" y="3092989"/>
            <a:ext cx="1091863" cy="8243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57BD1722-F63C-5E71-F71C-A98CE6706DAD}"/>
              </a:ext>
            </a:extLst>
          </p:cNvPr>
          <p:cNvCxnSpPr>
            <a:cxnSpLocks/>
            <a:endCxn id="59" idx="3"/>
          </p:cNvCxnSpPr>
          <p:nvPr/>
        </p:nvCxnSpPr>
        <p:spPr>
          <a:xfrm flipH="1">
            <a:off x="8197001" y="3587602"/>
            <a:ext cx="1063968" cy="612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D3E1B06C-C07E-D83A-D1FC-41D6A42C0F76}"/>
              </a:ext>
            </a:extLst>
          </p:cNvPr>
          <p:cNvCxnSpPr>
            <a:cxnSpLocks/>
            <a:stCxn id="44" idx="1"/>
            <a:endCxn id="59" idx="3"/>
          </p:cNvCxnSpPr>
          <p:nvPr/>
        </p:nvCxnSpPr>
        <p:spPr>
          <a:xfrm flipH="1">
            <a:off x="8197001" y="3999915"/>
            <a:ext cx="1081432" cy="1999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00399697-4C6B-713B-9160-391A22BB8EB8}"/>
              </a:ext>
            </a:extLst>
          </p:cNvPr>
          <p:cNvCxnSpPr>
            <a:cxnSpLocks/>
            <a:endCxn id="59" idx="3"/>
          </p:cNvCxnSpPr>
          <p:nvPr/>
        </p:nvCxnSpPr>
        <p:spPr>
          <a:xfrm flipH="1" flipV="1">
            <a:off x="8197001" y="4199901"/>
            <a:ext cx="1038164" cy="2724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61980357-6356-5C3D-FDDA-AD1E00A680F7}"/>
              </a:ext>
            </a:extLst>
          </p:cNvPr>
          <p:cNvCxnSpPr>
            <a:cxnSpLocks/>
            <a:endCxn id="59" idx="3"/>
          </p:cNvCxnSpPr>
          <p:nvPr/>
        </p:nvCxnSpPr>
        <p:spPr>
          <a:xfrm flipH="1" flipV="1">
            <a:off x="8197001" y="4199901"/>
            <a:ext cx="1075004" cy="708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A8B2D09E-D3FA-D4F0-8B98-3A365286CFF7}"/>
              </a:ext>
            </a:extLst>
          </p:cNvPr>
          <p:cNvCxnSpPr>
            <a:cxnSpLocks/>
          </p:cNvCxnSpPr>
          <p:nvPr/>
        </p:nvCxnSpPr>
        <p:spPr>
          <a:xfrm flipH="1" flipV="1">
            <a:off x="8216730" y="4425640"/>
            <a:ext cx="1037868" cy="1007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 Verbindung mit Pfeil 56">
            <a:extLst>
              <a:ext uri="{FF2B5EF4-FFF2-40B4-BE49-F238E27FC236}">
                <a16:creationId xmlns:a16="http://schemas.microsoft.com/office/drawing/2014/main" id="{140F6C9B-8AB3-DF5D-EEF7-E183DA646600}"/>
              </a:ext>
            </a:extLst>
          </p:cNvPr>
          <p:cNvCxnSpPr>
            <a:cxnSpLocks/>
          </p:cNvCxnSpPr>
          <p:nvPr/>
        </p:nvCxnSpPr>
        <p:spPr>
          <a:xfrm flipH="1" flipV="1">
            <a:off x="8191479" y="4749850"/>
            <a:ext cx="1056306" cy="1103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Gerade Verbindung mit Pfeil 57">
            <a:extLst>
              <a:ext uri="{FF2B5EF4-FFF2-40B4-BE49-F238E27FC236}">
                <a16:creationId xmlns:a16="http://schemas.microsoft.com/office/drawing/2014/main" id="{52670FD2-3A63-6D7F-A102-205DD18E311E}"/>
              </a:ext>
            </a:extLst>
          </p:cNvPr>
          <p:cNvCxnSpPr>
            <a:cxnSpLocks/>
          </p:cNvCxnSpPr>
          <p:nvPr/>
        </p:nvCxnSpPr>
        <p:spPr>
          <a:xfrm flipV="1">
            <a:off x="5548727" y="4138402"/>
            <a:ext cx="405900" cy="90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Grafik 58">
            <a:extLst>
              <a:ext uri="{FF2B5EF4-FFF2-40B4-BE49-F238E27FC236}">
                <a16:creationId xmlns:a16="http://schemas.microsoft.com/office/drawing/2014/main" id="{930F6913-9034-0A56-E128-10A144AE8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220" y="3649951"/>
            <a:ext cx="2217781" cy="109989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0" name="Google Shape;966;p74">
            <a:extLst>
              <a:ext uri="{FF2B5EF4-FFF2-40B4-BE49-F238E27FC236}">
                <a16:creationId xmlns:a16="http://schemas.microsoft.com/office/drawing/2014/main" id="{F41A1A81-4A0B-04CF-BDC1-94F09266A9CE}"/>
              </a:ext>
            </a:extLst>
          </p:cNvPr>
          <p:cNvSpPr txBox="1"/>
          <p:nvPr/>
        </p:nvSpPr>
        <p:spPr>
          <a:xfrm>
            <a:off x="3224849" y="2670309"/>
            <a:ext cx="169662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19 </a:t>
            </a:r>
            <a:r>
              <a:rPr lang="en-GB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Shapelets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81349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1: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Searching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27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3676021"/>
            <a:ext cx="2100458" cy="215039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121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pic>
        <p:nvPicPr>
          <p:cNvPr id="40" name="Grafik 39" descr="Ein Bild, das Reihe, Diagramm enthält.&#10;&#10;Automatisch generierte Beschreibung">
            <a:extLst>
              <a:ext uri="{FF2B5EF4-FFF2-40B4-BE49-F238E27FC236}">
                <a16:creationId xmlns:a16="http://schemas.microsoft.com/office/drawing/2014/main" id="{72615ED4-1FA2-3C5F-0C9F-FC204DF7E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2238" y="3181770"/>
            <a:ext cx="3733714" cy="1864912"/>
          </a:xfrm>
          <a:prstGeom prst="rect">
            <a:avLst/>
          </a:prstGeom>
        </p:spPr>
      </p:pic>
      <p:sp>
        <p:nvSpPr>
          <p:cNvPr id="41" name="Flussdiagramm: Alternativer Prozess 40">
            <a:extLst>
              <a:ext uri="{FF2B5EF4-FFF2-40B4-BE49-F238E27FC236}">
                <a16:creationId xmlns:a16="http://schemas.microsoft.com/office/drawing/2014/main" id="{BAE3CE24-85F2-16BD-E4E9-77CA1BFD2BE0}"/>
              </a:ext>
            </a:extLst>
          </p:cNvPr>
          <p:cNvSpPr/>
          <p:nvPr/>
        </p:nvSpPr>
        <p:spPr>
          <a:xfrm>
            <a:off x="9278433" y="2435047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World Free </a:t>
            </a:r>
            <a:r>
              <a:rPr lang="de-DE" dirty="0" err="1">
                <a:latin typeface="DIN Light" panose="02020500000000000000"/>
              </a:rPr>
              <a:t>Acc</a:t>
            </a:r>
            <a:r>
              <a:rPr lang="de-DE" dirty="0">
                <a:latin typeface="DIN Light" panose="02020500000000000000"/>
              </a:rPr>
              <a:t> x</a:t>
            </a:r>
          </a:p>
        </p:txBody>
      </p:sp>
      <p:sp>
        <p:nvSpPr>
          <p:cNvPr id="42" name="Flussdiagramm: Alternativer Prozess 41">
            <a:extLst>
              <a:ext uri="{FF2B5EF4-FFF2-40B4-BE49-F238E27FC236}">
                <a16:creationId xmlns:a16="http://schemas.microsoft.com/office/drawing/2014/main" id="{86340CE3-9507-85DE-ADD9-CB300A87CF46}"/>
              </a:ext>
            </a:extLst>
          </p:cNvPr>
          <p:cNvSpPr/>
          <p:nvPr/>
        </p:nvSpPr>
        <p:spPr>
          <a:xfrm>
            <a:off x="9278433" y="2898844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World Free </a:t>
            </a:r>
            <a:r>
              <a:rPr lang="de-DE" dirty="0" err="1">
                <a:latin typeface="DIN Light" panose="02020500000000000000"/>
              </a:rPr>
              <a:t>Acc</a:t>
            </a:r>
            <a:r>
              <a:rPr lang="de-DE" dirty="0">
                <a:latin typeface="DIN Light" panose="02020500000000000000"/>
              </a:rPr>
              <a:t> y</a:t>
            </a:r>
          </a:p>
        </p:txBody>
      </p:sp>
      <p:sp>
        <p:nvSpPr>
          <p:cNvPr id="43" name="Flussdiagramm: Alternativer Prozess 42">
            <a:extLst>
              <a:ext uri="{FF2B5EF4-FFF2-40B4-BE49-F238E27FC236}">
                <a16:creationId xmlns:a16="http://schemas.microsoft.com/office/drawing/2014/main" id="{1F56948E-C93F-E210-6067-8C5764295454}"/>
              </a:ext>
            </a:extLst>
          </p:cNvPr>
          <p:cNvSpPr/>
          <p:nvPr/>
        </p:nvSpPr>
        <p:spPr>
          <a:xfrm>
            <a:off x="9278433" y="3359847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World Free </a:t>
            </a:r>
            <a:r>
              <a:rPr lang="de-DE" dirty="0" err="1">
                <a:latin typeface="DIN Light" panose="02020500000000000000"/>
              </a:rPr>
              <a:t>Acc</a:t>
            </a:r>
            <a:r>
              <a:rPr lang="de-DE" dirty="0">
                <a:latin typeface="DIN Light" panose="02020500000000000000"/>
              </a:rPr>
              <a:t> z</a:t>
            </a:r>
          </a:p>
        </p:txBody>
      </p:sp>
      <p:sp>
        <p:nvSpPr>
          <p:cNvPr id="44" name="Flussdiagramm: Alternativer Prozess 43">
            <a:extLst>
              <a:ext uri="{FF2B5EF4-FFF2-40B4-BE49-F238E27FC236}">
                <a16:creationId xmlns:a16="http://schemas.microsoft.com/office/drawing/2014/main" id="{E8375AC6-02D5-02EE-48BE-B38E6D2235A7}"/>
              </a:ext>
            </a:extLst>
          </p:cNvPr>
          <p:cNvSpPr/>
          <p:nvPr/>
        </p:nvSpPr>
        <p:spPr>
          <a:xfrm>
            <a:off x="9278433" y="3814768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Norm World Free </a:t>
            </a:r>
            <a:r>
              <a:rPr lang="de-DE" dirty="0" err="1">
                <a:latin typeface="DIN Light" panose="02020500000000000000"/>
              </a:rPr>
              <a:t>Acc</a:t>
            </a:r>
            <a:r>
              <a:rPr lang="de-DE" dirty="0">
                <a:latin typeface="DIN Light" panose="02020500000000000000"/>
              </a:rPr>
              <a:t> </a:t>
            </a:r>
          </a:p>
        </p:txBody>
      </p:sp>
      <p:sp>
        <p:nvSpPr>
          <p:cNvPr id="45" name="Flussdiagramm: Alternativer Prozess 44">
            <a:extLst>
              <a:ext uri="{FF2B5EF4-FFF2-40B4-BE49-F238E27FC236}">
                <a16:creationId xmlns:a16="http://schemas.microsoft.com/office/drawing/2014/main" id="{10A56317-DAFC-C83E-67B3-138C6B9A0B64}"/>
              </a:ext>
            </a:extLst>
          </p:cNvPr>
          <p:cNvSpPr/>
          <p:nvPr/>
        </p:nvSpPr>
        <p:spPr>
          <a:xfrm>
            <a:off x="9278433" y="4277613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DIN Light" panose="02020500000000000000"/>
              </a:rPr>
              <a:t>Gyro</a:t>
            </a:r>
            <a:r>
              <a:rPr lang="de-DE" dirty="0">
                <a:latin typeface="DIN Light" panose="02020500000000000000"/>
              </a:rPr>
              <a:t> x</a:t>
            </a:r>
          </a:p>
        </p:txBody>
      </p:sp>
      <p:sp>
        <p:nvSpPr>
          <p:cNvPr id="46" name="Flussdiagramm: Alternativer Prozess 45">
            <a:extLst>
              <a:ext uri="{FF2B5EF4-FFF2-40B4-BE49-F238E27FC236}">
                <a16:creationId xmlns:a16="http://schemas.microsoft.com/office/drawing/2014/main" id="{AE8D7C3C-A6B1-7681-7CF8-EA359D62DC0C}"/>
              </a:ext>
            </a:extLst>
          </p:cNvPr>
          <p:cNvSpPr/>
          <p:nvPr/>
        </p:nvSpPr>
        <p:spPr>
          <a:xfrm>
            <a:off x="9275361" y="4752028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DIN Light" panose="02020500000000000000"/>
              </a:rPr>
              <a:t>Gyro</a:t>
            </a:r>
            <a:r>
              <a:rPr lang="de-DE" dirty="0">
                <a:latin typeface="DIN Light" panose="02020500000000000000"/>
              </a:rPr>
              <a:t> y</a:t>
            </a:r>
          </a:p>
        </p:txBody>
      </p:sp>
      <p:sp>
        <p:nvSpPr>
          <p:cNvPr id="47" name="Flussdiagramm: Alternativer Prozess 46">
            <a:extLst>
              <a:ext uri="{FF2B5EF4-FFF2-40B4-BE49-F238E27FC236}">
                <a16:creationId xmlns:a16="http://schemas.microsoft.com/office/drawing/2014/main" id="{89583B67-A563-A2BB-2570-BE0A72C2E300}"/>
              </a:ext>
            </a:extLst>
          </p:cNvPr>
          <p:cNvSpPr/>
          <p:nvPr/>
        </p:nvSpPr>
        <p:spPr>
          <a:xfrm>
            <a:off x="9267514" y="5223558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DIN Light" panose="02020500000000000000"/>
              </a:rPr>
              <a:t>Gyro</a:t>
            </a:r>
            <a:r>
              <a:rPr lang="de-DE" dirty="0">
                <a:latin typeface="DIN Light" panose="02020500000000000000"/>
              </a:rPr>
              <a:t> z</a:t>
            </a:r>
          </a:p>
        </p:txBody>
      </p:sp>
      <p:sp>
        <p:nvSpPr>
          <p:cNvPr id="48" name="Flussdiagramm: Alternativer Prozess 47">
            <a:extLst>
              <a:ext uri="{FF2B5EF4-FFF2-40B4-BE49-F238E27FC236}">
                <a16:creationId xmlns:a16="http://schemas.microsoft.com/office/drawing/2014/main" id="{482328C1-02D5-3DD3-7F16-D253A449A80C}"/>
              </a:ext>
            </a:extLst>
          </p:cNvPr>
          <p:cNvSpPr/>
          <p:nvPr/>
        </p:nvSpPr>
        <p:spPr>
          <a:xfrm>
            <a:off x="9267514" y="5670459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Norm </a:t>
            </a:r>
            <a:r>
              <a:rPr lang="de-DE" dirty="0" err="1">
                <a:latin typeface="DIN Light" panose="02020500000000000000"/>
              </a:rPr>
              <a:t>Gyro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49" name="Google Shape;966;p74">
            <a:extLst>
              <a:ext uri="{FF2B5EF4-FFF2-40B4-BE49-F238E27FC236}">
                <a16:creationId xmlns:a16="http://schemas.microsoft.com/office/drawing/2014/main" id="{C0B3F586-D70A-E92C-D044-1E4C0898A0C1}"/>
              </a:ext>
            </a:extLst>
          </p:cNvPr>
          <p:cNvSpPr txBox="1"/>
          <p:nvPr/>
        </p:nvSpPr>
        <p:spPr>
          <a:xfrm>
            <a:off x="9650997" y="1782231"/>
            <a:ext cx="169662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 </a:t>
            </a:r>
            <a:r>
              <a:rPr lang="en-GB" i="0" u="none" strike="noStrike" cap="none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Datastreams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AA2726B8-D8DB-47C5-3697-65B7A17F88D3}"/>
              </a:ext>
            </a:extLst>
          </p:cNvPr>
          <p:cNvCxnSpPr>
            <a:cxnSpLocks/>
            <a:stCxn id="41" idx="1"/>
          </p:cNvCxnSpPr>
          <p:nvPr/>
        </p:nvCxnSpPr>
        <p:spPr>
          <a:xfrm flipH="1">
            <a:off x="8221594" y="2620194"/>
            <a:ext cx="1056839" cy="10064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B625C8F9-B44C-321B-B237-D5FFE4381300}"/>
              </a:ext>
            </a:extLst>
          </p:cNvPr>
          <p:cNvCxnSpPr>
            <a:cxnSpLocks/>
          </p:cNvCxnSpPr>
          <p:nvPr/>
        </p:nvCxnSpPr>
        <p:spPr>
          <a:xfrm flipH="1">
            <a:off x="8197001" y="3092989"/>
            <a:ext cx="1091863" cy="8243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57BD1722-F63C-5E71-F71C-A98CE6706DAD}"/>
              </a:ext>
            </a:extLst>
          </p:cNvPr>
          <p:cNvCxnSpPr>
            <a:cxnSpLocks/>
            <a:endCxn id="59" idx="3"/>
          </p:cNvCxnSpPr>
          <p:nvPr/>
        </p:nvCxnSpPr>
        <p:spPr>
          <a:xfrm flipH="1">
            <a:off x="8197001" y="3587602"/>
            <a:ext cx="1063968" cy="612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D3E1B06C-C07E-D83A-D1FC-41D6A42C0F76}"/>
              </a:ext>
            </a:extLst>
          </p:cNvPr>
          <p:cNvCxnSpPr>
            <a:cxnSpLocks/>
            <a:stCxn id="44" idx="1"/>
            <a:endCxn id="59" idx="3"/>
          </p:cNvCxnSpPr>
          <p:nvPr/>
        </p:nvCxnSpPr>
        <p:spPr>
          <a:xfrm flipH="1">
            <a:off x="8197001" y="3999915"/>
            <a:ext cx="1081432" cy="1999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00399697-4C6B-713B-9160-391A22BB8EB8}"/>
              </a:ext>
            </a:extLst>
          </p:cNvPr>
          <p:cNvCxnSpPr>
            <a:cxnSpLocks/>
            <a:endCxn id="59" idx="3"/>
          </p:cNvCxnSpPr>
          <p:nvPr/>
        </p:nvCxnSpPr>
        <p:spPr>
          <a:xfrm flipH="1" flipV="1">
            <a:off x="8197001" y="4199901"/>
            <a:ext cx="1038164" cy="2724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61980357-6356-5C3D-FDDA-AD1E00A680F7}"/>
              </a:ext>
            </a:extLst>
          </p:cNvPr>
          <p:cNvCxnSpPr>
            <a:cxnSpLocks/>
            <a:endCxn id="59" idx="3"/>
          </p:cNvCxnSpPr>
          <p:nvPr/>
        </p:nvCxnSpPr>
        <p:spPr>
          <a:xfrm flipH="1" flipV="1">
            <a:off x="8197001" y="4199901"/>
            <a:ext cx="1075004" cy="708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A8B2D09E-D3FA-D4F0-8B98-3A365286CFF7}"/>
              </a:ext>
            </a:extLst>
          </p:cNvPr>
          <p:cNvCxnSpPr>
            <a:cxnSpLocks/>
          </p:cNvCxnSpPr>
          <p:nvPr/>
        </p:nvCxnSpPr>
        <p:spPr>
          <a:xfrm flipH="1" flipV="1">
            <a:off x="8216730" y="4425640"/>
            <a:ext cx="1037868" cy="1007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 Verbindung mit Pfeil 56">
            <a:extLst>
              <a:ext uri="{FF2B5EF4-FFF2-40B4-BE49-F238E27FC236}">
                <a16:creationId xmlns:a16="http://schemas.microsoft.com/office/drawing/2014/main" id="{140F6C9B-8AB3-DF5D-EEF7-E183DA646600}"/>
              </a:ext>
            </a:extLst>
          </p:cNvPr>
          <p:cNvCxnSpPr>
            <a:cxnSpLocks/>
          </p:cNvCxnSpPr>
          <p:nvPr/>
        </p:nvCxnSpPr>
        <p:spPr>
          <a:xfrm flipH="1" flipV="1">
            <a:off x="8191479" y="4749850"/>
            <a:ext cx="1056306" cy="1103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Gerade Verbindung mit Pfeil 57">
            <a:extLst>
              <a:ext uri="{FF2B5EF4-FFF2-40B4-BE49-F238E27FC236}">
                <a16:creationId xmlns:a16="http://schemas.microsoft.com/office/drawing/2014/main" id="{52670FD2-3A63-6D7F-A102-205DD18E311E}"/>
              </a:ext>
            </a:extLst>
          </p:cNvPr>
          <p:cNvCxnSpPr>
            <a:cxnSpLocks/>
          </p:cNvCxnSpPr>
          <p:nvPr/>
        </p:nvCxnSpPr>
        <p:spPr>
          <a:xfrm flipV="1">
            <a:off x="5548727" y="4138402"/>
            <a:ext cx="405900" cy="90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Grafik 58">
            <a:extLst>
              <a:ext uri="{FF2B5EF4-FFF2-40B4-BE49-F238E27FC236}">
                <a16:creationId xmlns:a16="http://schemas.microsoft.com/office/drawing/2014/main" id="{930F6913-9034-0A56-E128-10A144AE8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220" y="3649951"/>
            <a:ext cx="2217781" cy="109989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0" name="Google Shape;966;p74">
            <a:extLst>
              <a:ext uri="{FF2B5EF4-FFF2-40B4-BE49-F238E27FC236}">
                <a16:creationId xmlns:a16="http://schemas.microsoft.com/office/drawing/2014/main" id="{F41A1A81-4A0B-04CF-BDC1-94F09266A9CE}"/>
              </a:ext>
            </a:extLst>
          </p:cNvPr>
          <p:cNvSpPr txBox="1"/>
          <p:nvPr/>
        </p:nvSpPr>
        <p:spPr>
          <a:xfrm>
            <a:off x="3224849" y="2670309"/>
            <a:ext cx="169662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19 </a:t>
            </a:r>
            <a:r>
              <a:rPr lang="en-GB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Shapelets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08E449-0583-CD76-C16E-5C30BBF338FF}"/>
              </a:ext>
            </a:extLst>
          </p:cNvPr>
          <p:cNvSpPr/>
          <p:nvPr/>
        </p:nvSpPr>
        <p:spPr>
          <a:xfrm>
            <a:off x="9139152" y="2304469"/>
            <a:ext cx="2615480" cy="1442518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1E2B9B9-F65D-D115-0067-16F18CE03214}"/>
              </a:ext>
            </a:extLst>
          </p:cNvPr>
          <p:cNvSpPr/>
          <p:nvPr/>
        </p:nvSpPr>
        <p:spPr>
          <a:xfrm>
            <a:off x="9191568" y="4227092"/>
            <a:ext cx="2615480" cy="1442518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Google Shape;966;p74">
            <a:extLst>
              <a:ext uri="{FF2B5EF4-FFF2-40B4-BE49-F238E27FC236}">
                <a16:creationId xmlns:a16="http://schemas.microsoft.com/office/drawing/2014/main" id="{A9B6F56A-9B6D-E118-A548-031F6DFF7D1D}"/>
              </a:ext>
            </a:extLst>
          </p:cNvPr>
          <p:cNvSpPr txBox="1"/>
          <p:nvPr/>
        </p:nvSpPr>
        <p:spPr>
          <a:xfrm>
            <a:off x="2861208" y="1203441"/>
            <a:ext cx="45336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b="1" i="0" u="none" strike="noStrike" cap="none" dirty="0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Dimensionality Reduction I </a:t>
            </a:r>
            <a:r>
              <a:rPr lang="en-GB" b="1" dirty="0">
                <a:solidFill>
                  <a:srgbClr val="000000"/>
                </a:solidFill>
                <a:latin typeface="DIN-Medium" panose="020B0604020202020204" charset="0"/>
                <a:cs typeface="DIN-Medium" panose="020B0604020202020204" charset="0"/>
                <a:sym typeface="Nunito"/>
              </a:rPr>
              <a:t>(n=38</a:t>
            </a:r>
            <a:r>
              <a:rPr lang="en-GB" b="1" i="0" u="none" strike="noStrike" cap="none" dirty="0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)</a:t>
            </a:r>
            <a:endParaRPr lang="de-DE" b="0" i="0" u="none" strike="noStrike" cap="none" dirty="0">
              <a:solidFill>
                <a:srgbClr val="000000"/>
              </a:solidFill>
              <a:latin typeface="DIN-Medium" panose="020B0604020202020204" charset="0"/>
              <a:ea typeface="Nunito"/>
              <a:cs typeface="DIN-Medium" panose="020B0604020202020204" charset="0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479775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1: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Searching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28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3676021"/>
            <a:ext cx="2100458" cy="215039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121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41" name="Flussdiagramm: Alternativer Prozess 40">
            <a:extLst>
              <a:ext uri="{FF2B5EF4-FFF2-40B4-BE49-F238E27FC236}">
                <a16:creationId xmlns:a16="http://schemas.microsoft.com/office/drawing/2014/main" id="{BAE3CE24-85F2-16BD-E4E9-77CA1BFD2BE0}"/>
              </a:ext>
            </a:extLst>
          </p:cNvPr>
          <p:cNvSpPr/>
          <p:nvPr/>
        </p:nvSpPr>
        <p:spPr>
          <a:xfrm>
            <a:off x="9278433" y="2435047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World Free </a:t>
            </a:r>
            <a:r>
              <a:rPr lang="de-DE" dirty="0" err="1">
                <a:latin typeface="DIN Light" panose="02020500000000000000"/>
              </a:rPr>
              <a:t>Acc</a:t>
            </a:r>
            <a:r>
              <a:rPr lang="de-DE" dirty="0">
                <a:latin typeface="DIN Light" panose="02020500000000000000"/>
              </a:rPr>
              <a:t> x</a:t>
            </a:r>
          </a:p>
        </p:txBody>
      </p:sp>
      <p:sp>
        <p:nvSpPr>
          <p:cNvPr id="42" name="Flussdiagramm: Alternativer Prozess 41">
            <a:extLst>
              <a:ext uri="{FF2B5EF4-FFF2-40B4-BE49-F238E27FC236}">
                <a16:creationId xmlns:a16="http://schemas.microsoft.com/office/drawing/2014/main" id="{86340CE3-9507-85DE-ADD9-CB300A87CF46}"/>
              </a:ext>
            </a:extLst>
          </p:cNvPr>
          <p:cNvSpPr/>
          <p:nvPr/>
        </p:nvSpPr>
        <p:spPr>
          <a:xfrm>
            <a:off x="9278433" y="2898844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World Free </a:t>
            </a:r>
            <a:r>
              <a:rPr lang="de-DE" dirty="0" err="1">
                <a:latin typeface="DIN Light" panose="02020500000000000000"/>
              </a:rPr>
              <a:t>Acc</a:t>
            </a:r>
            <a:r>
              <a:rPr lang="de-DE" dirty="0">
                <a:latin typeface="DIN Light" panose="02020500000000000000"/>
              </a:rPr>
              <a:t> y</a:t>
            </a:r>
          </a:p>
        </p:txBody>
      </p:sp>
      <p:sp>
        <p:nvSpPr>
          <p:cNvPr id="43" name="Flussdiagramm: Alternativer Prozess 42">
            <a:extLst>
              <a:ext uri="{FF2B5EF4-FFF2-40B4-BE49-F238E27FC236}">
                <a16:creationId xmlns:a16="http://schemas.microsoft.com/office/drawing/2014/main" id="{1F56948E-C93F-E210-6067-8C5764295454}"/>
              </a:ext>
            </a:extLst>
          </p:cNvPr>
          <p:cNvSpPr/>
          <p:nvPr/>
        </p:nvSpPr>
        <p:spPr>
          <a:xfrm>
            <a:off x="9278433" y="3359847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World Free </a:t>
            </a:r>
            <a:r>
              <a:rPr lang="de-DE" dirty="0" err="1">
                <a:latin typeface="DIN Light" panose="02020500000000000000"/>
              </a:rPr>
              <a:t>Acc</a:t>
            </a:r>
            <a:r>
              <a:rPr lang="de-DE" dirty="0">
                <a:latin typeface="DIN Light" panose="02020500000000000000"/>
              </a:rPr>
              <a:t> z</a:t>
            </a:r>
          </a:p>
        </p:txBody>
      </p:sp>
      <p:sp>
        <p:nvSpPr>
          <p:cNvPr id="44" name="Flussdiagramm: Alternativer Prozess 43">
            <a:extLst>
              <a:ext uri="{FF2B5EF4-FFF2-40B4-BE49-F238E27FC236}">
                <a16:creationId xmlns:a16="http://schemas.microsoft.com/office/drawing/2014/main" id="{E8375AC6-02D5-02EE-48BE-B38E6D2235A7}"/>
              </a:ext>
            </a:extLst>
          </p:cNvPr>
          <p:cNvSpPr/>
          <p:nvPr/>
        </p:nvSpPr>
        <p:spPr>
          <a:xfrm>
            <a:off x="9278433" y="3814768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Norm World Free </a:t>
            </a:r>
            <a:r>
              <a:rPr lang="de-DE" dirty="0" err="1">
                <a:latin typeface="DIN Light" panose="02020500000000000000"/>
              </a:rPr>
              <a:t>Acc</a:t>
            </a:r>
            <a:r>
              <a:rPr lang="de-DE" dirty="0">
                <a:latin typeface="DIN Light" panose="02020500000000000000"/>
              </a:rPr>
              <a:t> </a:t>
            </a:r>
          </a:p>
        </p:txBody>
      </p:sp>
      <p:sp>
        <p:nvSpPr>
          <p:cNvPr id="45" name="Flussdiagramm: Alternativer Prozess 44">
            <a:extLst>
              <a:ext uri="{FF2B5EF4-FFF2-40B4-BE49-F238E27FC236}">
                <a16:creationId xmlns:a16="http://schemas.microsoft.com/office/drawing/2014/main" id="{10A56317-DAFC-C83E-67B3-138C6B9A0B64}"/>
              </a:ext>
            </a:extLst>
          </p:cNvPr>
          <p:cNvSpPr/>
          <p:nvPr/>
        </p:nvSpPr>
        <p:spPr>
          <a:xfrm>
            <a:off x="9278433" y="4277613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DIN Light" panose="02020500000000000000"/>
              </a:rPr>
              <a:t>Gyro</a:t>
            </a:r>
            <a:r>
              <a:rPr lang="de-DE" dirty="0">
                <a:latin typeface="DIN Light" panose="02020500000000000000"/>
              </a:rPr>
              <a:t> x</a:t>
            </a:r>
          </a:p>
        </p:txBody>
      </p:sp>
      <p:sp>
        <p:nvSpPr>
          <p:cNvPr id="46" name="Flussdiagramm: Alternativer Prozess 45">
            <a:extLst>
              <a:ext uri="{FF2B5EF4-FFF2-40B4-BE49-F238E27FC236}">
                <a16:creationId xmlns:a16="http://schemas.microsoft.com/office/drawing/2014/main" id="{AE8D7C3C-A6B1-7681-7CF8-EA359D62DC0C}"/>
              </a:ext>
            </a:extLst>
          </p:cNvPr>
          <p:cNvSpPr/>
          <p:nvPr/>
        </p:nvSpPr>
        <p:spPr>
          <a:xfrm>
            <a:off x="9275361" y="4752028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DIN Light" panose="02020500000000000000"/>
              </a:rPr>
              <a:t>Gyro</a:t>
            </a:r>
            <a:r>
              <a:rPr lang="de-DE" dirty="0">
                <a:latin typeface="DIN Light" panose="02020500000000000000"/>
              </a:rPr>
              <a:t> y</a:t>
            </a:r>
          </a:p>
        </p:txBody>
      </p:sp>
      <p:sp>
        <p:nvSpPr>
          <p:cNvPr id="47" name="Flussdiagramm: Alternativer Prozess 46">
            <a:extLst>
              <a:ext uri="{FF2B5EF4-FFF2-40B4-BE49-F238E27FC236}">
                <a16:creationId xmlns:a16="http://schemas.microsoft.com/office/drawing/2014/main" id="{89583B67-A563-A2BB-2570-BE0A72C2E300}"/>
              </a:ext>
            </a:extLst>
          </p:cNvPr>
          <p:cNvSpPr/>
          <p:nvPr/>
        </p:nvSpPr>
        <p:spPr>
          <a:xfrm>
            <a:off x="9267514" y="5223558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DIN Light" panose="02020500000000000000"/>
              </a:rPr>
              <a:t>Gyro</a:t>
            </a:r>
            <a:r>
              <a:rPr lang="de-DE" dirty="0">
                <a:latin typeface="DIN Light" panose="02020500000000000000"/>
              </a:rPr>
              <a:t> z</a:t>
            </a:r>
          </a:p>
        </p:txBody>
      </p:sp>
      <p:sp>
        <p:nvSpPr>
          <p:cNvPr id="48" name="Flussdiagramm: Alternativer Prozess 47">
            <a:extLst>
              <a:ext uri="{FF2B5EF4-FFF2-40B4-BE49-F238E27FC236}">
                <a16:creationId xmlns:a16="http://schemas.microsoft.com/office/drawing/2014/main" id="{482328C1-02D5-3DD3-7F16-D253A449A80C}"/>
              </a:ext>
            </a:extLst>
          </p:cNvPr>
          <p:cNvSpPr/>
          <p:nvPr/>
        </p:nvSpPr>
        <p:spPr>
          <a:xfrm>
            <a:off x="9267514" y="5670459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Norm </a:t>
            </a:r>
            <a:r>
              <a:rPr lang="de-DE" dirty="0" err="1">
                <a:latin typeface="DIN Light" panose="02020500000000000000"/>
              </a:rPr>
              <a:t>Gyro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49" name="Google Shape;966;p74">
            <a:extLst>
              <a:ext uri="{FF2B5EF4-FFF2-40B4-BE49-F238E27FC236}">
                <a16:creationId xmlns:a16="http://schemas.microsoft.com/office/drawing/2014/main" id="{C0B3F586-D70A-E92C-D044-1E4C0898A0C1}"/>
              </a:ext>
            </a:extLst>
          </p:cNvPr>
          <p:cNvSpPr txBox="1"/>
          <p:nvPr/>
        </p:nvSpPr>
        <p:spPr>
          <a:xfrm>
            <a:off x="9650997" y="1782231"/>
            <a:ext cx="169662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 </a:t>
            </a:r>
            <a:r>
              <a:rPr lang="en-GB" i="0" u="none" strike="noStrike" cap="none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Datastreams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AA2726B8-D8DB-47C5-3697-65B7A17F88D3}"/>
              </a:ext>
            </a:extLst>
          </p:cNvPr>
          <p:cNvCxnSpPr>
            <a:cxnSpLocks/>
            <a:stCxn id="41" idx="1"/>
          </p:cNvCxnSpPr>
          <p:nvPr/>
        </p:nvCxnSpPr>
        <p:spPr>
          <a:xfrm flipH="1">
            <a:off x="8221594" y="2620194"/>
            <a:ext cx="1056839" cy="10064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B625C8F9-B44C-321B-B237-D5FFE4381300}"/>
              </a:ext>
            </a:extLst>
          </p:cNvPr>
          <p:cNvCxnSpPr>
            <a:cxnSpLocks/>
          </p:cNvCxnSpPr>
          <p:nvPr/>
        </p:nvCxnSpPr>
        <p:spPr>
          <a:xfrm flipH="1">
            <a:off x="8197001" y="3092989"/>
            <a:ext cx="1091863" cy="8243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57BD1722-F63C-5E71-F71C-A98CE6706DAD}"/>
              </a:ext>
            </a:extLst>
          </p:cNvPr>
          <p:cNvCxnSpPr>
            <a:cxnSpLocks/>
            <a:endCxn id="59" idx="3"/>
          </p:cNvCxnSpPr>
          <p:nvPr/>
        </p:nvCxnSpPr>
        <p:spPr>
          <a:xfrm flipH="1">
            <a:off x="8197001" y="3587602"/>
            <a:ext cx="1063968" cy="612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D3E1B06C-C07E-D83A-D1FC-41D6A42C0F76}"/>
              </a:ext>
            </a:extLst>
          </p:cNvPr>
          <p:cNvCxnSpPr>
            <a:cxnSpLocks/>
            <a:stCxn id="44" idx="1"/>
            <a:endCxn id="59" idx="3"/>
          </p:cNvCxnSpPr>
          <p:nvPr/>
        </p:nvCxnSpPr>
        <p:spPr>
          <a:xfrm flipH="1">
            <a:off x="8197001" y="3999915"/>
            <a:ext cx="1081432" cy="1999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00399697-4C6B-713B-9160-391A22BB8EB8}"/>
              </a:ext>
            </a:extLst>
          </p:cNvPr>
          <p:cNvCxnSpPr>
            <a:cxnSpLocks/>
            <a:endCxn id="59" idx="3"/>
          </p:cNvCxnSpPr>
          <p:nvPr/>
        </p:nvCxnSpPr>
        <p:spPr>
          <a:xfrm flipH="1" flipV="1">
            <a:off x="8197001" y="4199901"/>
            <a:ext cx="1038164" cy="2724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61980357-6356-5C3D-FDDA-AD1E00A680F7}"/>
              </a:ext>
            </a:extLst>
          </p:cNvPr>
          <p:cNvCxnSpPr>
            <a:cxnSpLocks/>
            <a:endCxn id="59" idx="3"/>
          </p:cNvCxnSpPr>
          <p:nvPr/>
        </p:nvCxnSpPr>
        <p:spPr>
          <a:xfrm flipH="1" flipV="1">
            <a:off x="8197001" y="4199901"/>
            <a:ext cx="1075004" cy="708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A8B2D09E-D3FA-D4F0-8B98-3A365286CFF7}"/>
              </a:ext>
            </a:extLst>
          </p:cNvPr>
          <p:cNvCxnSpPr>
            <a:cxnSpLocks/>
          </p:cNvCxnSpPr>
          <p:nvPr/>
        </p:nvCxnSpPr>
        <p:spPr>
          <a:xfrm flipH="1" flipV="1">
            <a:off x="8216730" y="4425640"/>
            <a:ext cx="1037868" cy="1007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 Verbindung mit Pfeil 56">
            <a:extLst>
              <a:ext uri="{FF2B5EF4-FFF2-40B4-BE49-F238E27FC236}">
                <a16:creationId xmlns:a16="http://schemas.microsoft.com/office/drawing/2014/main" id="{140F6C9B-8AB3-DF5D-EEF7-E183DA646600}"/>
              </a:ext>
            </a:extLst>
          </p:cNvPr>
          <p:cNvCxnSpPr>
            <a:cxnSpLocks/>
          </p:cNvCxnSpPr>
          <p:nvPr/>
        </p:nvCxnSpPr>
        <p:spPr>
          <a:xfrm flipH="1" flipV="1">
            <a:off x="8191479" y="4749850"/>
            <a:ext cx="1056306" cy="1103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Google Shape;966;p74">
            <a:extLst>
              <a:ext uri="{FF2B5EF4-FFF2-40B4-BE49-F238E27FC236}">
                <a16:creationId xmlns:a16="http://schemas.microsoft.com/office/drawing/2014/main" id="{F41A1A81-4A0B-04CF-BDC1-94F09266A9CE}"/>
              </a:ext>
            </a:extLst>
          </p:cNvPr>
          <p:cNvSpPr txBox="1"/>
          <p:nvPr/>
        </p:nvSpPr>
        <p:spPr>
          <a:xfrm>
            <a:off x="3303452" y="1815724"/>
            <a:ext cx="169662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19 </a:t>
            </a:r>
            <a:r>
              <a:rPr lang="en-GB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Shapelets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08E449-0583-CD76-C16E-5C30BBF338FF}"/>
              </a:ext>
            </a:extLst>
          </p:cNvPr>
          <p:cNvSpPr/>
          <p:nvPr/>
        </p:nvSpPr>
        <p:spPr>
          <a:xfrm>
            <a:off x="9139152" y="2304469"/>
            <a:ext cx="2615480" cy="1442518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1E2B9B9-F65D-D115-0067-16F18CE03214}"/>
              </a:ext>
            </a:extLst>
          </p:cNvPr>
          <p:cNvSpPr/>
          <p:nvPr/>
        </p:nvSpPr>
        <p:spPr>
          <a:xfrm>
            <a:off x="9191568" y="4227092"/>
            <a:ext cx="2615480" cy="1442518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06A4798-1B4C-A79B-17A1-D6055B1EE698}"/>
              </a:ext>
            </a:extLst>
          </p:cNvPr>
          <p:cNvSpPr/>
          <p:nvPr/>
        </p:nvSpPr>
        <p:spPr>
          <a:xfrm>
            <a:off x="2784736" y="4870306"/>
            <a:ext cx="2879544" cy="14470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Google Shape;966;p74">
            <a:extLst>
              <a:ext uri="{FF2B5EF4-FFF2-40B4-BE49-F238E27FC236}">
                <a16:creationId xmlns:a16="http://schemas.microsoft.com/office/drawing/2014/main" id="{51697B85-8B10-91BB-0708-962531980BE7}"/>
              </a:ext>
            </a:extLst>
          </p:cNvPr>
          <p:cNvSpPr txBox="1"/>
          <p:nvPr/>
        </p:nvSpPr>
        <p:spPr>
          <a:xfrm>
            <a:off x="3326669" y="5331334"/>
            <a:ext cx="2060271" cy="521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dirty="0">
                <a:latin typeface="DIN Light" panose="02020500000000000000"/>
                <a:ea typeface="Nunito"/>
                <a:cs typeface="Nunito"/>
                <a:sym typeface="Nunito"/>
              </a:rPr>
              <a:t>≤ 4 </a:t>
            </a:r>
            <a:r>
              <a:rPr lang="en-GB" dirty="0" err="1">
                <a:latin typeface="DIN Light" panose="02020500000000000000"/>
                <a:ea typeface="Nunito"/>
                <a:cs typeface="Nunito"/>
                <a:sym typeface="Nunito"/>
              </a:rPr>
              <a:t>Shapelets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C1F24737-F997-C919-AC99-FFC0B83AC3F9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4224508" y="4035249"/>
            <a:ext cx="0" cy="835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Grafik 39" descr="Ein Bild, das Reihe, Diagramm enthält.&#10;&#10;Automatisch generierte Beschreibung">
            <a:extLst>
              <a:ext uri="{FF2B5EF4-FFF2-40B4-BE49-F238E27FC236}">
                <a16:creationId xmlns:a16="http://schemas.microsoft.com/office/drawing/2014/main" id="{72615ED4-1FA2-3C5F-0C9F-FC204DF7E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0841" y="2327185"/>
            <a:ext cx="3733714" cy="1864912"/>
          </a:xfrm>
          <a:prstGeom prst="rect">
            <a:avLst/>
          </a:prstGeom>
        </p:spPr>
      </p:pic>
      <p:cxnSp>
        <p:nvCxnSpPr>
          <p:cNvPr id="58" name="Gerade Verbindung mit Pfeil 57">
            <a:extLst>
              <a:ext uri="{FF2B5EF4-FFF2-40B4-BE49-F238E27FC236}">
                <a16:creationId xmlns:a16="http://schemas.microsoft.com/office/drawing/2014/main" id="{52670FD2-3A63-6D7F-A102-205DD18E311E}"/>
              </a:ext>
            </a:extLst>
          </p:cNvPr>
          <p:cNvCxnSpPr>
            <a:cxnSpLocks/>
          </p:cNvCxnSpPr>
          <p:nvPr/>
        </p:nvCxnSpPr>
        <p:spPr>
          <a:xfrm flipV="1">
            <a:off x="5670708" y="4138402"/>
            <a:ext cx="270992" cy="7257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Grafik 58">
            <a:extLst>
              <a:ext uri="{FF2B5EF4-FFF2-40B4-BE49-F238E27FC236}">
                <a16:creationId xmlns:a16="http://schemas.microsoft.com/office/drawing/2014/main" id="{930F6913-9034-0A56-E128-10A144AE8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220" y="3649951"/>
            <a:ext cx="2217781" cy="109989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1" name="Google Shape;966;p74">
            <a:extLst>
              <a:ext uri="{FF2B5EF4-FFF2-40B4-BE49-F238E27FC236}">
                <a16:creationId xmlns:a16="http://schemas.microsoft.com/office/drawing/2014/main" id="{AF780B68-3D25-A41D-D84F-A4921787387A}"/>
              </a:ext>
            </a:extLst>
          </p:cNvPr>
          <p:cNvSpPr txBox="1"/>
          <p:nvPr/>
        </p:nvSpPr>
        <p:spPr>
          <a:xfrm>
            <a:off x="2861208" y="1203441"/>
            <a:ext cx="45336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b="1" i="0" u="none" strike="noStrike" cap="none" dirty="0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Dimensionality Reduction II </a:t>
            </a:r>
            <a:r>
              <a:rPr lang="en-GB" b="1" dirty="0">
                <a:solidFill>
                  <a:srgbClr val="000000"/>
                </a:solidFill>
                <a:latin typeface="DIN-Medium" panose="020B0604020202020204" charset="0"/>
                <a:cs typeface="DIN-Medium" panose="020B0604020202020204" charset="0"/>
                <a:sym typeface="Nunito"/>
              </a:rPr>
              <a:t>(n ≤ 8</a:t>
            </a:r>
            <a:r>
              <a:rPr lang="en-GB" b="1" i="0" u="none" strike="noStrike" cap="none" dirty="0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)</a:t>
            </a:r>
            <a:endParaRPr lang="de-DE" b="0" i="0" u="none" strike="noStrike" cap="none" dirty="0">
              <a:solidFill>
                <a:srgbClr val="000000"/>
              </a:solidFill>
              <a:latin typeface="DIN-Medium" panose="020B0604020202020204" charset="0"/>
              <a:ea typeface="Nunito"/>
              <a:cs typeface="DIN-Medium" panose="020B0604020202020204" charset="0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1207263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1: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Searching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29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3676021"/>
            <a:ext cx="2100458" cy="215039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121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39" name="Google Shape;966;p74">
            <a:extLst>
              <a:ext uri="{FF2B5EF4-FFF2-40B4-BE49-F238E27FC236}">
                <a16:creationId xmlns:a16="http://schemas.microsoft.com/office/drawing/2014/main" id="{E22BAFAD-B98D-5134-5410-A4ADC18CA918}"/>
              </a:ext>
            </a:extLst>
          </p:cNvPr>
          <p:cNvSpPr txBox="1"/>
          <p:nvPr/>
        </p:nvSpPr>
        <p:spPr>
          <a:xfrm>
            <a:off x="2861208" y="1203441"/>
            <a:ext cx="45336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b="1" i="0" u="none" strike="noStrike" cap="none" dirty="0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Dimensionality Reduction II </a:t>
            </a:r>
            <a:r>
              <a:rPr lang="en-GB" b="1" dirty="0">
                <a:solidFill>
                  <a:srgbClr val="000000"/>
                </a:solidFill>
                <a:latin typeface="DIN-Medium" panose="020B0604020202020204" charset="0"/>
                <a:cs typeface="DIN-Medium" panose="020B0604020202020204" charset="0"/>
                <a:sym typeface="Nunito"/>
              </a:rPr>
              <a:t>(n ≤ 8</a:t>
            </a:r>
            <a:r>
              <a:rPr lang="en-GB" b="1" i="0" u="none" strike="noStrike" cap="none" dirty="0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)</a:t>
            </a:r>
            <a:endParaRPr lang="de-DE" b="0" i="0" u="none" strike="noStrike" cap="none" dirty="0">
              <a:solidFill>
                <a:srgbClr val="000000"/>
              </a:solidFill>
              <a:latin typeface="DIN-Medium" panose="020B0604020202020204" charset="0"/>
              <a:ea typeface="Nunito"/>
              <a:cs typeface="DIN-Medium" panose="020B0604020202020204" charset="0"/>
              <a:sym typeface="Nunito"/>
            </a:endParaRPr>
          </a:p>
        </p:txBody>
      </p:sp>
      <p:sp>
        <p:nvSpPr>
          <p:cNvPr id="41" name="Flussdiagramm: Alternativer Prozess 40">
            <a:extLst>
              <a:ext uri="{FF2B5EF4-FFF2-40B4-BE49-F238E27FC236}">
                <a16:creationId xmlns:a16="http://schemas.microsoft.com/office/drawing/2014/main" id="{BAE3CE24-85F2-16BD-E4E9-77CA1BFD2BE0}"/>
              </a:ext>
            </a:extLst>
          </p:cNvPr>
          <p:cNvSpPr/>
          <p:nvPr/>
        </p:nvSpPr>
        <p:spPr>
          <a:xfrm>
            <a:off x="9278433" y="2435047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World Free </a:t>
            </a:r>
            <a:r>
              <a:rPr lang="de-DE" dirty="0" err="1">
                <a:latin typeface="DIN Light" panose="02020500000000000000"/>
              </a:rPr>
              <a:t>Acc</a:t>
            </a:r>
            <a:r>
              <a:rPr lang="de-DE" dirty="0">
                <a:latin typeface="DIN Light" panose="02020500000000000000"/>
              </a:rPr>
              <a:t> x</a:t>
            </a:r>
          </a:p>
        </p:txBody>
      </p:sp>
      <p:sp>
        <p:nvSpPr>
          <p:cNvPr id="42" name="Flussdiagramm: Alternativer Prozess 41">
            <a:extLst>
              <a:ext uri="{FF2B5EF4-FFF2-40B4-BE49-F238E27FC236}">
                <a16:creationId xmlns:a16="http://schemas.microsoft.com/office/drawing/2014/main" id="{86340CE3-9507-85DE-ADD9-CB300A87CF46}"/>
              </a:ext>
            </a:extLst>
          </p:cNvPr>
          <p:cNvSpPr/>
          <p:nvPr/>
        </p:nvSpPr>
        <p:spPr>
          <a:xfrm>
            <a:off x="9278433" y="2898844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World Free </a:t>
            </a:r>
            <a:r>
              <a:rPr lang="de-DE" dirty="0" err="1">
                <a:latin typeface="DIN Light" panose="02020500000000000000"/>
              </a:rPr>
              <a:t>Acc</a:t>
            </a:r>
            <a:r>
              <a:rPr lang="de-DE" dirty="0">
                <a:latin typeface="DIN Light" panose="02020500000000000000"/>
              </a:rPr>
              <a:t> y</a:t>
            </a:r>
          </a:p>
        </p:txBody>
      </p:sp>
      <p:sp>
        <p:nvSpPr>
          <p:cNvPr id="43" name="Flussdiagramm: Alternativer Prozess 42">
            <a:extLst>
              <a:ext uri="{FF2B5EF4-FFF2-40B4-BE49-F238E27FC236}">
                <a16:creationId xmlns:a16="http://schemas.microsoft.com/office/drawing/2014/main" id="{1F56948E-C93F-E210-6067-8C5764295454}"/>
              </a:ext>
            </a:extLst>
          </p:cNvPr>
          <p:cNvSpPr/>
          <p:nvPr/>
        </p:nvSpPr>
        <p:spPr>
          <a:xfrm>
            <a:off x="9278433" y="3359847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World Free </a:t>
            </a:r>
            <a:r>
              <a:rPr lang="de-DE" dirty="0" err="1">
                <a:latin typeface="DIN Light" panose="02020500000000000000"/>
              </a:rPr>
              <a:t>Acc</a:t>
            </a:r>
            <a:r>
              <a:rPr lang="de-DE" dirty="0">
                <a:latin typeface="DIN Light" panose="02020500000000000000"/>
              </a:rPr>
              <a:t> z</a:t>
            </a:r>
          </a:p>
        </p:txBody>
      </p:sp>
      <p:sp>
        <p:nvSpPr>
          <p:cNvPr id="44" name="Flussdiagramm: Alternativer Prozess 43">
            <a:extLst>
              <a:ext uri="{FF2B5EF4-FFF2-40B4-BE49-F238E27FC236}">
                <a16:creationId xmlns:a16="http://schemas.microsoft.com/office/drawing/2014/main" id="{E8375AC6-02D5-02EE-48BE-B38E6D2235A7}"/>
              </a:ext>
            </a:extLst>
          </p:cNvPr>
          <p:cNvSpPr/>
          <p:nvPr/>
        </p:nvSpPr>
        <p:spPr>
          <a:xfrm>
            <a:off x="9278433" y="3814768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Norm World Free </a:t>
            </a:r>
            <a:r>
              <a:rPr lang="de-DE" dirty="0" err="1">
                <a:latin typeface="DIN Light" panose="02020500000000000000"/>
              </a:rPr>
              <a:t>Acc</a:t>
            </a:r>
            <a:r>
              <a:rPr lang="de-DE" dirty="0">
                <a:latin typeface="DIN Light" panose="02020500000000000000"/>
              </a:rPr>
              <a:t> </a:t>
            </a:r>
          </a:p>
        </p:txBody>
      </p:sp>
      <p:sp>
        <p:nvSpPr>
          <p:cNvPr id="45" name="Flussdiagramm: Alternativer Prozess 44">
            <a:extLst>
              <a:ext uri="{FF2B5EF4-FFF2-40B4-BE49-F238E27FC236}">
                <a16:creationId xmlns:a16="http://schemas.microsoft.com/office/drawing/2014/main" id="{10A56317-DAFC-C83E-67B3-138C6B9A0B64}"/>
              </a:ext>
            </a:extLst>
          </p:cNvPr>
          <p:cNvSpPr/>
          <p:nvPr/>
        </p:nvSpPr>
        <p:spPr>
          <a:xfrm>
            <a:off x="9278433" y="4277613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DIN Light" panose="02020500000000000000"/>
              </a:rPr>
              <a:t>Gyro</a:t>
            </a:r>
            <a:r>
              <a:rPr lang="de-DE" dirty="0">
                <a:latin typeface="DIN Light" panose="02020500000000000000"/>
              </a:rPr>
              <a:t> x</a:t>
            </a:r>
          </a:p>
        </p:txBody>
      </p:sp>
      <p:sp>
        <p:nvSpPr>
          <p:cNvPr id="46" name="Flussdiagramm: Alternativer Prozess 45">
            <a:extLst>
              <a:ext uri="{FF2B5EF4-FFF2-40B4-BE49-F238E27FC236}">
                <a16:creationId xmlns:a16="http://schemas.microsoft.com/office/drawing/2014/main" id="{AE8D7C3C-A6B1-7681-7CF8-EA359D62DC0C}"/>
              </a:ext>
            </a:extLst>
          </p:cNvPr>
          <p:cNvSpPr/>
          <p:nvPr/>
        </p:nvSpPr>
        <p:spPr>
          <a:xfrm>
            <a:off x="9275361" y="4752028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DIN Light" panose="02020500000000000000"/>
              </a:rPr>
              <a:t>Gyro</a:t>
            </a:r>
            <a:r>
              <a:rPr lang="de-DE" dirty="0">
                <a:latin typeface="DIN Light" panose="02020500000000000000"/>
              </a:rPr>
              <a:t> y</a:t>
            </a:r>
          </a:p>
        </p:txBody>
      </p:sp>
      <p:sp>
        <p:nvSpPr>
          <p:cNvPr id="47" name="Flussdiagramm: Alternativer Prozess 46">
            <a:extLst>
              <a:ext uri="{FF2B5EF4-FFF2-40B4-BE49-F238E27FC236}">
                <a16:creationId xmlns:a16="http://schemas.microsoft.com/office/drawing/2014/main" id="{89583B67-A563-A2BB-2570-BE0A72C2E300}"/>
              </a:ext>
            </a:extLst>
          </p:cNvPr>
          <p:cNvSpPr/>
          <p:nvPr/>
        </p:nvSpPr>
        <p:spPr>
          <a:xfrm>
            <a:off x="9267514" y="5223558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DIN Light" panose="02020500000000000000"/>
              </a:rPr>
              <a:t>Gyro</a:t>
            </a:r>
            <a:r>
              <a:rPr lang="de-DE" dirty="0">
                <a:latin typeface="DIN Light" panose="02020500000000000000"/>
              </a:rPr>
              <a:t> z</a:t>
            </a:r>
          </a:p>
        </p:txBody>
      </p:sp>
      <p:sp>
        <p:nvSpPr>
          <p:cNvPr id="48" name="Flussdiagramm: Alternativer Prozess 47">
            <a:extLst>
              <a:ext uri="{FF2B5EF4-FFF2-40B4-BE49-F238E27FC236}">
                <a16:creationId xmlns:a16="http://schemas.microsoft.com/office/drawing/2014/main" id="{482328C1-02D5-3DD3-7F16-D253A449A80C}"/>
              </a:ext>
            </a:extLst>
          </p:cNvPr>
          <p:cNvSpPr/>
          <p:nvPr/>
        </p:nvSpPr>
        <p:spPr>
          <a:xfrm>
            <a:off x="9267514" y="5670459"/>
            <a:ext cx="2463590" cy="37029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Norm </a:t>
            </a:r>
            <a:r>
              <a:rPr lang="de-DE" dirty="0" err="1">
                <a:latin typeface="DIN Light" panose="02020500000000000000"/>
              </a:rPr>
              <a:t>Gyro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49" name="Google Shape;966;p74">
            <a:extLst>
              <a:ext uri="{FF2B5EF4-FFF2-40B4-BE49-F238E27FC236}">
                <a16:creationId xmlns:a16="http://schemas.microsoft.com/office/drawing/2014/main" id="{C0B3F586-D70A-E92C-D044-1E4C0898A0C1}"/>
              </a:ext>
            </a:extLst>
          </p:cNvPr>
          <p:cNvSpPr txBox="1"/>
          <p:nvPr/>
        </p:nvSpPr>
        <p:spPr>
          <a:xfrm>
            <a:off x="9650997" y="1782231"/>
            <a:ext cx="169662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 </a:t>
            </a:r>
            <a:r>
              <a:rPr lang="en-GB" i="0" u="none" strike="noStrike" cap="none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Datastreams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AA2726B8-D8DB-47C5-3697-65B7A17F88D3}"/>
              </a:ext>
            </a:extLst>
          </p:cNvPr>
          <p:cNvCxnSpPr>
            <a:cxnSpLocks/>
            <a:stCxn id="41" idx="1"/>
          </p:cNvCxnSpPr>
          <p:nvPr/>
        </p:nvCxnSpPr>
        <p:spPr>
          <a:xfrm flipH="1">
            <a:off x="8221594" y="2620194"/>
            <a:ext cx="1056839" cy="10064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B625C8F9-B44C-321B-B237-D5FFE4381300}"/>
              </a:ext>
            </a:extLst>
          </p:cNvPr>
          <p:cNvCxnSpPr>
            <a:cxnSpLocks/>
          </p:cNvCxnSpPr>
          <p:nvPr/>
        </p:nvCxnSpPr>
        <p:spPr>
          <a:xfrm flipH="1">
            <a:off x="8197001" y="3092989"/>
            <a:ext cx="1091863" cy="8243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57BD1722-F63C-5E71-F71C-A98CE6706DAD}"/>
              </a:ext>
            </a:extLst>
          </p:cNvPr>
          <p:cNvCxnSpPr>
            <a:cxnSpLocks/>
            <a:endCxn id="59" idx="3"/>
          </p:cNvCxnSpPr>
          <p:nvPr/>
        </p:nvCxnSpPr>
        <p:spPr>
          <a:xfrm flipH="1">
            <a:off x="8197001" y="3587602"/>
            <a:ext cx="1063968" cy="612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D3E1B06C-C07E-D83A-D1FC-41D6A42C0F76}"/>
              </a:ext>
            </a:extLst>
          </p:cNvPr>
          <p:cNvCxnSpPr>
            <a:cxnSpLocks/>
            <a:stCxn id="44" idx="1"/>
            <a:endCxn id="59" idx="3"/>
          </p:cNvCxnSpPr>
          <p:nvPr/>
        </p:nvCxnSpPr>
        <p:spPr>
          <a:xfrm flipH="1">
            <a:off x="8197001" y="3999915"/>
            <a:ext cx="1081432" cy="1999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00399697-4C6B-713B-9160-391A22BB8EB8}"/>
              </a:ext>
            </a:extLst>
          </p:cNvPr>
          <p:cNvCxnSpPr>
            <a:cxnSpLocks/>
            <a:endCxn id="59" idx="3"/>
          </p:cNvCxnSpPr>
          <p:nvPr/>
        </p:nvCxnSpPr>
        <p:spPr>
          <a:xfrm flipH="1" flipV="1">
            <a:off x="8197001" y="4199901"/>
            <a:ext cx="1038164" cy="2724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61980357-6356-5C3D-FDDA-AD1E00A680F7}"/>
              </a:ext>
            </a:extLst>
          </p:cNvPr>
          <p:cNvCxnSpPr>
            <a:cxnSpLocks/>
            <a:endCxn id="59" idx="3"/>
          </p:cNvCxnSpPr>
          <p:nvPr/>
        </p:nvCxnSpPr>
        <p:spPr>
          <a:xfrm flipH="1" flipV="1">
            <a:off x="8197001" y="4199901"/>
            <a:ext cx="1075004" cy="708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A8B2D09E-D3FA-D4F0-8B98-3A365286CFF7}"/>
              </a:ext>
            </a:extLst>
          </p:cNvPr>
          <p:cNvCxnSpPr>
            <a:cxnSpLocks/>
          </p:cNvCxnSpPr>
          <p:nvPr/>
        </p:nvCxnSpPr>
        <p:spPr>
          <a:xfrm flipH="1" flipV="1">
            <a:off x="8216730" y="4425640"/>
            <a:ext cx="1037868" cy="1007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 Verbindung mit Pfeil 56">
            <a:extLst>
              <a:ext uri="{FF2B5EF4-FFF2-40B4-BE49-F238E27FC236}">
                <a16:creationId xmlns:a16="http://schemas.microsoft.com/office/drawing/2014/main" id="{140F6C9B-8AB3-DF5D-EEF7-E183DA646600}"/>
              </a:ext>
            </a:extLst>
          </p:cNvPr>
          <p:cNvCxnSpPr>
            <a:cxnSpLocks/>
          </p:cNvCxnSpPr>
          <p:nvPr/>
        </p:nvCxnSpPr>
        <p:spPr>
          <a:xfrm flipH="1" flipV="1">
            <a:off x="8191479" y="4749850"/>
            <a:ext cx="1056306" cy="1103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Google Shape;966;p74">
            <a:extLst>
              <a:ext uri="{FF2B5EF4-FFF2-40B4-BE49-F238E27FC236}">
                <a16:creationId xmlns:a16="http://schemas.microsoft.com/office/drawing/2014/main" id="{F41A1A81-4A0B-04CF-BDC1-94F09266A9CE}"/>
              </a:ext>
            </a:extLst>
          </p:cNvPr>
          <p:cNvSpPr txBox="1"/>
          <p:nvPr/>
        </p:nvSpPr>
        <p:spPr>
          <a:xfrm>
            <a:off x="3303452" y="1815724"/>
            <a:ext cx="169662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19 </a:t>
            </a:r>
            <a:r>
              <a:rPr lang="en-GB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Shapelets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08E449-0583-CD76-C16E-5C30BBF338FF}"/>
              </a:ext>
            </a:extLst>
          </p:cNvPr>
          <p:cNvSpPr/>
          <p:nvPr/>
        </p:nvSpPr>
        <p:spPr>
          <a:xfrm>
            <a:off x="9139152" y="2304469"/>
            <a:ext cx="2615480" cy="1442518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1E2B9B9-F65D-D115-0067-16F18CE03214}"/>
              </a:ext>
            </a:extLst>
          </p:cNvPr>
          <p:cNvSpPr/>
          <p:nvPr/>
        </p:nvSpPr>
        <p:spPr>
          <a:xfrm>
            <a:off x="9191568" y="4227092"/>
            <a:ext cx="2615480" cy="1442518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06A4798-1B4C-A79B-17A1-D6055B1EE698}"/>
              </a:ext>
            </a:extLst>
          </p:cNvPr>
          <p:cNvSpPr/>
          <p:nvPr/>
        </p:nvSpPr>
        <p:spPr>
          <a:xfrm>
            <a:off x="2759485" y="5223558"/>
            <a:ext cx="2879544" cy="125354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Google Shape;966;p74">
            <a:extLst>
              <a:ext uri="{FF2B5EF4-FFF2-40B4-BE49-F238E27FC236}">
                <a16:creationId xmlns:a16="http://schemas.microsoft.com/office/drawing/2014/main" id="{51697B85-8B10-91BB-0708-962531980BE7}"/>
              </a:ext>
            </a:extLst>
          </p:cNvPr>
          <p:cNvSpPr txBox="1"/>
          <p:nvPr/>
        </p:nvSpPr>
        <p:spPr>
          <a:xfrm>
            <a:off x="3301418" y="5491042"/>
            <a:ext cx="2060271" cy="521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dirty="0">
                <a:latin typeface="DIN Light" panose="02020500000000000000"/>
                <a:ea typeface="Nunito"/>
                <a:cs typeface="Nunito"/>
                <a:sym typeface="Nunito"/>
              </a:rPr>
              <a:t>≤ 4 </a:t>
            </a:r>
            <a:r>
              <a:rPr lang="en-GB" dirty="0" err="1">
                <a:latin typeface="DIN Light" panose="02020500000000000000"/>
                <a:ea typeface="Nunito"/>
                <a:cs typeface="Nunito"/>
                <a:sym typeface="Nunito"/>
              </a:rPr>
              <a:t>Shapelets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C1F24737-F997-C919-AC99-FFC0B83AC3F9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4199257" y="4194957"/>
            <a:ext cx="0" cy="1028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Grafik 39" descr="Ein Bild, das Reihe, Diagramm enthält.&#10;&#10;Automatisch generierte Beschreibung">
            <a:extLst>
              <a:ext uri="{FF2B5EF4-FFF2-40B4-BE49-F238E27FC236}">
                <a16:creationId xmlns:a16="http://schemas.microsoft.com/office/drawing/2014/main" id="{72615ED4-1FA2-3C5F-0C9F-FC204DF7E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0841" y="2327185"/>
            <a:ext cx="3733714" cy="1864912"/>
          </a:xfrm>
          <a:prstGeom prst="rect">
            <a:avLst/>
          </a:prstGeom>
        </p:spPr>
      </p:pic>
      <p:cxnSp>
        <p:nvCxnSpPr>
          <p:cNvPr id="58" name="Gerade Verbindung mit Pfeil 57">
            <a:extLst>
              <a:ext uri="{FF2B5EF4-FFF2-40B4-BE49-F238E27FC236}">
                <a16:creationId xmlns:a16="http://schemas.microsoft.com/office/drawing/2014/main" id="{52670FD2-3A63-6D7F-A102-205DD18E311E}"/>
              </a:ext>
            </a:extLst>
          </p:cNvPr>
          <p:cNvCxnSpPr>
            <a:cxnSpLocks/>
          </p:cNvCxnSpPr>
          <p:nvPr/>
        </p:nvCxnSpPr>
        <p:spPr>
          <a:xfrm flipV="1">
            <a:off x="5639029" y="4138402"/>
            <a:ext cx="302671" cy="10668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Grafik 58">
            <a:extLst>
              <a:ext uri="{FF2B5EF4-FFF2-40B4-BE49-F238E27FC236}">
                <a16:creationId xmlns:a16="http://schemas.microsoft.com/office/drawing/2014/main" id="{930F6913-9034-0A56-E128-10A144AE8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220" y="3649951"/>
            <a:ext cx="2217781" cy="109989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Google Shape;966;p74">
            <a:extLst>
              <a:ext uri="{FF2B5EF4-FFF2-40B4-BE49-F238E27FC236}">
                <a16:creationId xmlns:a16="http://schemas.microsoft.com/office/drawing/2014/main" id="{31DB6D09-36EE-24A5-211F-09FDF5795299}"/>
              </a:ext>
            </a:extLst>
          </p:cNvPr>
          <p:cNvSpPr txBox="1"/>
          <p:nvPr/>
        </p:nvSpPr>
        <p:spPr>
          <a:xfrm>
            <a:off x="2795679" y="4060097"/>
            <a:ext cx="1507870" cy="1140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dirty="0">
                <a:latin typeface="DIN Light" panose="02020500000000000000"/>
                <a:ea typeface="Nunito"/>
                <a:cs typeface="Nunito"/>
                <a:sym typeface="Nunito"/>
              </a:rPr>
              <a:t>Recursive Feature Elimination 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14435615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Why</a:t>
            </a:r>
            <a:r>
              <a:rPr lang="de-DE" dirty="0"/>
              <a:t> </a:t>
            </a:r>
            <a:r>
              <a:rPr lang="de-DE" dirty="0" err="1"/>
              <a:t>aVSN</a:t>
            </a:r>
            <a:r>
              <a:rPr lang="de-DE" dirty="0"/>
              <a:t>?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 dirty="0"/>
              <a:t>Denis Buckingham</a:t>
            </a:r>
            <a:r>
              <a:rPr lang="en-GB" dirty="0"/>
              <a:t>|  </a:t>
            </a:r>
            <a:fld id="{7F8CEB07-FDFF-48C8-BF82-B7487B8D5D3F}" type="slidenum">
              <a:rPr lang="de-CH" smtClean="0"/>
              <a:pPr/>
              <a:t>3</a:t>
            </a:fld>
            <a:endParaRPr lang="de-CH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F7ABAB5-8F8A-99AC-470E-3D14AD16C1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0674118"/>
              </p:ext>
            </p:extLst>
          </p:nvPr>
        </p:nvGraphicFramePr>
        <p:xfrm>
          <a:off x="2091815" y="6423577"/>
          <a:ext cx="7868473" cy="28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092" name="Textfeld 7">
            <a:extLst>
              <a:ext uri="{FF2B5EF4-FFF2-40B4-BE49-F238E27FC236}">
                <a16:creationId xmlns:a16="http://schemas.microsoft.com/office/drawing/2014/main" id="{6C0CA1B9-4780-5699-8380-82071987F86D}"/>
              </a:ext>
            </a:extLst>
          </p:cNvPr>
          <p:cNvSpPr txBox="1"/>
          <p:nvPr/>
        </p:nvSpPr>
        <p:spPr>
          <a:xfrm>
            <a:off x="3254472" y="5889846"/>
            <a:ext cx="8054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latin typeface="DIN Light" panose="02020500000000000000"/>
              </a:rPr>
              <a:t>[1], [2]</a:t>
            </a:r>
            <a:endParaRPr lang="de-DE" sz="1100" dirty="0">
              <a:latin typeface="DIN Light" panose="02020500000000000000"/>
            </a:endParaRPr>
          </a:p>
        </p:txBody>
      </p:sp>
      <p:sp>
        <p:nvSpPr>
          <p:cNvPr id="3097" name="AutoShape 6" descr="A simple black line drawing of a stopwatch. The design should indicate that something happens every 3 seconds, possibly through a visual element like a highlighted 3-second mark on the stopwatch. Use a minimalist and clean style.">
            <a:extLst>
              <a:ext uri="{FF2B5EF4-FFF2-40B4-BE49-F238E27FC236}">
                <a16:creationId xmlns:a16="http://schemas.microsoft.com/office/drawing/2014/main" id="{9A7FD432-D738-C6F3-0AFF-1A86C900298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38125" y="2490386"/>
            <a:ext cx="304800" cy="304800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3103" name="Textfeld 7">
            <a:extLst>
              <a:ext uri="{FF2B5EF4-FFF2-40B4-BE49-F238E27FC236}">
                <a16:creationId xmlns:a16="http://schemas.microsoft.com/office/drawing/2014/main" id="{588FA812-C77B-B69C-B531-0582AA2470B3}"/>
              </a:ext>
            </a:extLst>
          </p:cNvPr>
          <p:cNvSpPr txBox="1"/>
          <p:nvPr/>
        </p:nvSpPr>
        <p:spPr>
          <a:xfrm>
            <a:off x="7319476" y="4194486"/>
            <a:ext cx="43479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latin typeface="DIN Light" panose="02020500000000000000"/>
              </a:rPr>
              <a:t>[1]</a:t>
            </a:r>
            <a:endParaRPr lang="de-DE" sz="1100" dirty="0">
              <a:latin typeface="DIN Light" panose="02020500000000000000"/>
            </a:endParaRPr>
          </a:p>
        </p:txBody>
      </p:sp>
      <p:pic>
        <p:nvPicPr>
          <p:cNvPr id="3130" name="Picture 3129" descr="A group of people with numbers and letters&#10;&#10;Description automatically generated">
            <a:extLst>
              <a:ext uri="{FF2B5EF4-FFF2-40B4-BE49-F238E27FC236}">
                <a16:creationId xmlns:a16="http://schemas.microsoft.com/office/drawing/2014/main" id="{F5D1C137-D1A6-5A54-C02A-1F0066D77DF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79" y="2567494"/>
            <a:ext cx="3618842" cy="3322352"/>
          </a:xfrm>
          <a:prstGeom prst="rect">
            <a:avLst/>
          </a:prstGeom>
        </p:spPr>
      </p:pic>
      <p:pic>
        <p:nvPicPr>
          <p:cNvPr id="3132" name="Picture 3131" descr="A grey circle with a clock and text&#10;&#10;Description automatically generated">
            <a:extLst>
              <a:ext uri="{FF2B5EF4-FFF2-40B4-BE49-F238E27FC236}">
                <a16:creationId xmlns:a16="http://schemas.microsoft.com/office/drawing/2014/main" id="{BCABA828-02B2-398E-3DE8-DE43BACD54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6418" y="922484"/>
            <a:ext cx="3319581" cy="3508005"/>
          </a:xfrm>
          <a:prstGeom prst="rect">
            <a:avLst/>
          </a:prstGeom>
        </p:spPr>
      </p:pic>
      <p:pic>
        <p:nvPicPr>
          <p:cNvPr id="3134" name="Picture 3133" descr="A head with lightning bolt in ear&#10;&#10;Description automatically generated">
            <a:extLst>
              <a:ext uri="{FF2B5EF4-FFF2-40B4-BE49-F238E27FC236}">
                <a16:creationId xmlns:a16="http://schemas.microsoft.com/office/drawing/2014/main" id="{31FDA0C3-96BC-267F-6681-7A89F046A41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0497" y="2415092"/>
            <a:ext cx="3319581" cy="347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884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1: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Searching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30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3676021"/>
            <a:ext cx="2100458" cy="215039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121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39" name="Google Shape;966;p74">
            <a:extLst>
              <a:ext uri="{FF2B5EF4-FFF2-40B4-BE49-F238E27FC236}">
                <a16:creationId xmlns:a16="http://schemas.microsoft.com/office/drawing/2014/main" id="{E22BAFAD-B98D-5134-5410-A4ADC18CA918}"/>
              </a:ext>
            </a:extLst>
          </p:cNvPr>
          <p:cNvSpPr txBox="1"/>
          <p:nvPr/>
        </p:nvSpPr>
        <p:spPr>
          <a:xfrm>
            <a:off x="2861208" y="1203441"/>
            <a:ext cx="45336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b="1" i="0" u="none" strike="noStrike" cap="none" dirty="0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Dimensionality Reduction II </a:t>
            </a:r>
            <a:r>
              <a:rPr lang="en-GB" b="1" dirty="0">
                <a:solidFill>
                  <a:srgbClr val="000000"/>
                </a:solidFill>
                <a:latin typeface="DIN-Medium" panose="020B0604020202020204" charset="0"/>
                <a:cs typeface="DIN-Medium" panose="020B0604020202020204" charset="0"/>
                <a:sym typeface="Nunito"/>
              </a:rPr>
              <a:t>(n ≤ 8</a:t>
            </a:r>
            <a:r>
              <a:rPr lang="en-GB" b="1" i="0" u="none" strike="noStrike" cap="none" dirty="0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)</a:t>
            </a:r>
            <a:endParaRPr lang="de-DE" b="0" i="0" u="none" strike="noStrike" cap="none" dirty="0">
              <a:solidFill>
                <a:srgbClr val="000000"/>
              </a:solidFill>
              <a:latin typeface="DIN-Medium" panose="020B0604020202020204" charset="0"/>
              <a:ea typeface="Nunito"/>
              <a:cs typeface="DIN-Medium" panose="020B0604020202020204" charset="0"/>
              <a:sym typeface="Nunito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E91C1594-5A69-2B12-3FE2-865D454D6BBB}"/>
              </a:ext>
            </a:extLst>
          </p:cNvPr>
          <p:cNvCxnSpPr>
            <a:cxnSpLocks/>
          </p:cNvCxnSpPr>
          <p:nvPr/>
        </p:nvCxnSpPr>
        <p:spPr>
          <a:xfrm flipV="1">
            <a:off x="3768714" y="5391852"/>
            <a:ext cx="6503046" cy="573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47168B08-D748-9743-C5D9-798E2202EC33}"/>
              </a:ext>
            </a:extLst>
          </p:cNvPr>
          <p:cNvCxnSpPr>
            <a:cxnSpLocks/>
          </p:cNvCxnSpPr>
          <p:nvPr/>
        </p:nvCxnSpPr>
        <p:spPr>
          <a:xfrm flipV="1">
            <a:off x="3779311" y="2622084"/>
            <a:ext cx="0" cy="28271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Google Shape;966;p74">
            <a:extLst>
              <a:ext uri="{FF2B5EF4-FFF2-40B4-BE49-F238E27FC236}">
                <a16:creationId xmlns:a16="http://schemas.microsoft.com/office/drawing/2014/main" id="{72DA8E3D-DC9B-7D2A-D86E-B4BB5A317812}"/>
              </a:ext>
            </a:extLst>
          </p:cNvPr>
          <p:cNvSpPr txBox="1"/>
          <p:nvPr/>
        </p:nvSpPr>
        <p:spPr>
          <a:xfrm>
            <a:off x="2408334" y="3669985"/>
            <a:ext cx="3085001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dirty="0">
                <a:latin typeface="DIN Light" panose="02020500000000000000"/>
                <a:ea typeface="Nunito"/>
                <a:cs typeface="Nunito"/>
                <a:sym typeface="Nunito"/>
              </a:rPr>
              <a:t>Feature 2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24" name="Google Shape;966;p74">
            <a:extLst>
              <a:ext uri="{FF2B5EF4-FFF2-40B4-BE49-F238E27FC236}">
                <a16:creationId xmlns:a16="http://schemas.microsoft.com/office/drawing/2014/main" id="{0B3E2730-4A5C-F46B-FB69-703AB2FB2895}"/>
              </a:ext>
            </a:extLst>
          </p:cNvPr>
          <p:cNvSpPr txBox="1"/>
          <p:nvPr/>
        </p:nvSpPr>
        <p:spPr>
          <a:xfrm>
            <a:off x="6714479" y="5499181"/>
            <a:ext cx="3085001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dirty="0">
                <a:latin typeface="DIN Light" panose="02020500000000000000"/>
                <a:ea typeface="Nunito"/>
                <a:cs typeface="Nunito"/>
                <a:sym typeface="Nunito"/>
              </a:rPr>
              <a:t>Feature 1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25" name="Flussdiagramm: Zusammenführung 24">
            <a:extLst>
              <a:ext uri="{FF2B5EF4-FFF2-40B4-BE49-F238E27FC236}">
                <a16:creationId xmlns:a16="http://schemas.microsoft.com/office/drawing/2014/main" id="{107AA7FE-F262-27AD-0F17-8868F310FEF8}"/>
              </a:ext>
            </a:extLst>
          </p:cNvPr>
          <p:cNvSpPr/>
          <p:nvPr/>
        </p:nvSpPr>
        <p:spPr>
          <a:xfrm>
            <a:off x="4751117" y="3322520"/>
            <a:ext cx="164366" cy="166474"/>
          </a:xfrm>
          <a:prstGeom prst="flowChartSummingJunction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Flussdiagramm: Zusammenführung 25">
            <a:extLst>
              <a:ext uri="{FF2B5EF4-FFF2-40B4-BE49-F238E27FC236}">
                <a16:creationId xmlns:a16="http://schemas.microsoft.com/office/drawing/2014/main" id="{BB6FEC4A-565F-73CB-330A-7E254B663052}"/>
              </a:ext>
            </a:extLst>
          </p:cNvPr>
          <p:cNvSpPr/>
          <p:nvPr/>
        </p:nvSpPr>
        <p:spPr>
          <a:xfrm>
            <a:off x="4601332" y="3579194"/>
            <a:ext cx="164366" cy="166474"/>
          </a:xfrm>
          <a:prstGeom prst="flowChartSummingJunction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Flussdiagramm: Zusammenführung 26">
            <a:extLst>
              <a:ext uri="{FF2B5EF4-FFF2-40B4-BE49-F238E27FC236}">
                <a16:creationId xmlns:a16="http://schemas.microsoft.com/office/drawing/2014/main" id="{B000DC03-9DEB-9A35-606E-41AC7D39738F}"/>
              </a:ext>
            </a:extLst>
          </p:cNvPr>
          <p:cNvSpPr/>
          <p:nvPr/>
        </p:nvSpPr>
        <p:spPr>
          <a:xfrm>
            <a:off x="5094935" y="4271298"/>
            <a:ext cx="164366" cy="166474"/>
          </a:xfrm>
          <a:prstGeom prst="flowChartSummingJunction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Flussdiagramm: Zusammenführung 27">
            <a:extLst>
              <a:ext uri="{FF2B5EF4-FFF2-40B4-BE49-F238E27FC236}">
                <a16:creationId xmlns:a16="http://schemas.microsoft.com/office/drawing/2014/main" id="{2607EC7C-08E7-161F-AD9B-57B60F6118ED}"/>
              </a:ext>
            </a:extLst>
          </p:cNvPr>
          <p:cNvSpPr/>
          <p:nvPr/>
        </p:nvSpPr>
        <p:spPr>
          <a:xfrm>
            <a:off x="4815002" y="3568579"/>
            <a:ext cx="164366" cy="166474"/>
          </a:xfrm>
          <a:prstGeom prst="flowChartSummingJunction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Flussdiagramm: Zusammenführung 28">
            <a:extLst>
              <a:ext uri="{FF2B5EF4-FFF2-40B4-BE49-F238E27FC236}">
                <a16:creationId xmlns:a16="http://schemas.microsoft.com/office/drawing/2014/main" id="{F5AD70D6-85B7-661D-F851-579C1D60499C}"/>
              </a:ext>
            </a:extLst>
          </p:cNvPr>
          <p:cNvSpPr/>
          <p:nvPr/>
        </p:nvSpPr>
        <p:spPr>
          <a:xfrm>
            <a:off x="4901279" y="4587395"/>
            <a:ext cx="164366" cy="166474"/>
          </a:xfrm>
          <a:prstGeom prst="flowChartSummingJunction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Flussdiagramm: Zusammenführung 29">
            <a:extLst>
              <a:ext uri="{FF2B5EF4-FFF2-40B4-BE49-F238E27FC236}">
                <a16:creationId xmlns:a16="http://schemas.microsoft.com/office/drawing/2014/main" id="{5223CDFC-7E86-40EA-1295-D8F2D6198FD0}"/>
              </a:ext>
            </a:extLst>
          </p:cNvPr>
          <p:cNvSpPr/>
          <p:nvPr/>
        </p:nvSpPr>
        <p:spPr>
          <a:xfrm>
            <a:off x="5292407" y="4864133"/>
            <a:ext cx="164366" cy="166474"/>
          </a:xfrm>
          <a:prstGeom prst="flowChartSummingJunction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Flussdiagramm: Zusammenführung 30">
            <a:extLst>
              <a:ext uri="{FF2B5EF4-FFF2-40B4-BE49-F238E27FC236}">
                <a16:creationId xmlns:a16="http://schemas.microsoft.com/office/drawing/2014/main" id="{52479190-C96A-36FF-A091-7DF153F85A8D}"/>
              </a:ext>
            </a:extLst>
          </p:cNvPr>
          <p:cNvSpPr/>
          <p:nvPr/>
        </p:nvSpPr>
        <p:spPr>
          <a:xfrm>
            <a:off x="4535392" y="2942310"/>
            <a:ext cx="164366" cy="166474"/>
          </a:xfrm>
          <a:prstGeom prst="flowChartSummingJunction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Flussdiagramm: Zusammenführung 31">
            <a:extLst>
              <a:ext uri="{FF2B5EF4-FFF2-40B4-BE49-F238E27FC236}">
                <a16:creationId xmlns:a16="http://schemas.microsoft.com/office/drawing/2014/main" id="{9465CF0B-6B79-D92A-C214-E330BC31A4F9}"/>
              </a:ext>
            </a:extLst>
          </p:cNvPr>
          <p:cNvSpPr/>
          <p:nvPr/>
        </p:nvSpPr>
        <p:spPr>
          <a:xfrm>
            <a:off x="4992029" y="3078743"/>
            <a:ext cx="164366" cy="166474"/>
          </a:xfrm>
          <a:prstGeom prst="flowChartSummingJunction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Flussdiagramm: Zusammenführung 32">
            <a:extLst>
              <a:ext uri="{FF2B5EF4-FFF2-40B4-BE49-F238E27FC236}">
                <a16:creationId xmlns:a16="http://schemas.microsoft.com/office/drawing/2014/main" id="{4E8ED9FF-5139-7809-AFF9-DF48932F94FA}"/>
              </a:ext>
            </a:extLst>
          </p:cNvPr>
          <p:cNvSpPr/>
          <p:nvPr/>
        </p:nvSpPr>
        <p:spPr>
          <a:xfrm>
            <a:off x="5756298" y="3936157"/>
            <a:ext cx="164366" cy="166474"/>
          </a:xfrm>
          <a:prstGeom prst="flowChartSummingJunction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Flussdiagramm: Zusammenführung 33">
            <a:extLst>
              <a:ext uri="{FF2B5EF4-FFF2-40B4-BE49-F238E27FC236}">
                <a16:creationId xmlns:a16="http://schemas.microsoft.com/office/drawing/2014/main" id="{9332DF78-897E-40B3-CDE7-5FEBD8CC111D}"/>
              </a:ext>
            </a:extLst>
          </p:cNvPr>
          <p:cNvSpPr/>
          <p:nvPr/>
        </p:nvSpPr>
        <p:spPr>
          <a:xfrm>
            <a:off x="5566842" y="4304961"/>
            <a:ext cx="164366" cy="166474"/>
          </a:xfrm>
          <a:prstGeom prst="flowChartSummingJunction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Flussdiagramm: Zusammenführung 34">
            <a:extLst>
              <a:ext uri="{FF2B5EF4-FFF2-40B4-BE49-F238E27FC236}">
                <a16:creationId xmlns:a16="http://schemas.microsoft.com/office/drawing/2014/main" id="{3682DFDF-6D87-1B3F-2583-BF09BA50EFF0}"/>
              </a:ext>
            </a:extLst>
          </p:cNvPr>
          <p:cNvSpPr/>
          <p:nvPr/>
        </p:nvSpPr>
        <p:spPr>
          <a:xfrm>
            <a:off x="4442591" y="4291426"/>
            <a:ext cx="164366" cy="166474"/>
          </a:xfrm>
          <a:prstGeom prst="flowChartSummingJunction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Flussdiagramm: Zusammenführung 35">
            <a:extLst>
              <a:ext uri="{FF2B5EF4-FFF2-40B4-BE49-F238E27FC236}">
                <a16:creationId xmlns:a16="http://schemas.microsoft.com/office/drawing/2014/main" id="{6BCD8B25-E09B-EB45-029F-0A9F650D3506}"/>
              </a:ext>
            </a:extLst>
          </p:cNvPr>
          <p:cNvSpPr/>
          <p:nvPr/>
        </p:nvSpPr>
        <p:spPr>
          <a:xfrm>
            <a:off x="4835130" y="4020782"/>
            <a:ext cx="164366" cy="166474"/>
          </a:xfrm>
          <a:prstGeom prst="flowChartSummingJunction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Flussdiagramm: Zusammenführung 36">
            <a:extLst>
              <a:ext uri="{FF2B5EF4-FFF2-40B4-BE49-F238E27FC236}">
                <a16:creationId xmlns:a16="http://schemas.microsoft.com/office/drawing/2014/main" id="{0AA0D8E6-5EAA-BB2C-D082-EF130B45C77F}"/>
              </a:ext>
            </a:extLst>
          </p:cNvPr>
          <p:cNvSpPr/>
          <p:nvPr/>
        </p:nvSpPr>
        <p:spPr>
          <a:xfrm>
            <a:off x="4648105" y="4315581"/>
            <a:ext cx="164366" cy="166474"/>
          </a:xfrm>
          <a:prstGeom prst="flowChartSummingJunction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Flussdiagramm: Zusammenführung 37">
            <a:extLst>
              <a:ext uri="{FF2B5EF4-FFF2-40B4-BE49-F238E27FC236}">
                <a16:creationId xmlns:a16="http://schemas.microsoft.com/office/drawing/2014/main" id="{1CB6DB34-38FE-5C25-3241-C366CCD75929}"/>
              </a:ext>
            </a:extLst>
          </p:cNvPr>
          <p:cNvSpPr/>
          <p:nvPr/>
        </p:nvSpPr>
        <p:spPr>
          <a:xfrm>
            <a:off x="5563070" y="3518031"/>
            <a:ext cx="164366" cy="166474"/>
          </a:xfrm>
          <a:prstGeom prst="flowChartSummingJunction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Flussdiagramm: Zusammenführung 60">
            <a:extLst>
              <a:ext uri="{FF2B5EF4-FFF2-40B4-BE49-F238E27FC236}">
                <a16:creationId xmlns:a16="http://schemas.microsoft.com/office/drawing/2014/main" id="{9DDEEF98-B648-F7AB-CD31-DDB55E0200D5}"/>
              </a:ext>
            </a:extLst>
          </p:cNvPr>
          <p:cNvSpPr/>
          <p:nvPr/>
        </p:nvSpPr>
        <p:spPr>
          <a:xfrm>
            <a:off x="6078573" y="3758325"/>
            <a:ext cx="164366" cy="166474"/>
          </a:xfrm>
          <a:prstGeom prst="flowChartSummingJunction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2" name="Flussdiagramm: Zusammenführung 61">
            <a:extLst>
              <a:ext uri="{FF2B5EF4-FFF2-40B4-BE49-F238E27FC236}">
                <a16:creationId xmlns:a16="http://schemas.microsoft.com/office/drawing/2014/main" id="{A0BF89BE-AEEB-090C-EB95-CF4AFCEAC8CA}"/>
              </a:ext>
            </a:extLst>
          </p:cNvPr>
          <p:cNvSpPr/>
          <p:nvPr/>
        </p:nvSpPr>
        <p:spPr>
          <a:xfrm>
            <a:off x="7830642" y="4085837"/>
            <a:ext cx="164366" cy="166474"/>
          </a:xfrm>
          <a:prstGeom prst="flowChartSummingJunction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Flussdiagramm: Zusammenführung 62">
            <a:extLst>
              <a:ext uri="{FF2B5EF4-FFF2-40B4-BE49-F238E27FC236}">
                <a16:creationId xmlns:a16="http://schemas.microsoft.com/office/drawing/2014/main" id="{F07F155D-D559-D2CE-7D40-B00B7BBB3AAD}"/>
              </a:ext>
            </a:extLst>
          </p:cNvPr>
          <p:cNvSpPr/>
          <p:nvPr/>
        </p:nvSpPr>
        <p:spPr>
          <a:xfrm>
            <a:off x="8355189" y="3015312"/>
            <a:ext cx="164366" cy="166474"/>
          </a:xfrm>
          <a:prstGeom prst="flowChartSummingJunction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Flussdiagramm: Zusammenführung 63">
            <a:extLst>
              <a:ext uri="{FF2B5EF4-FFF2-40B4-BE49-F238E27FC236}">
                <a16:creationId xmlns:a16="http://schemas.microsoft.com/office/drawing/2014/main" id="{EB8304B7-956F-1105-5B7C-CE8FAC9AACC0}"/>
              </a:ext>
            </a:extLst>
          </p:cNvPr>
          <p:cNvSpPr/>
          <p:nvPr/>
        </p:nvSpPr>
        <p:spPr>
          <a:xfrm>
            <a:off x="8224712" y="4309832"/>
            <a:ext cx="164366" cy="166474"/>
          </a:xfrm>
          <a:prstGeom prst="flowChartSummingJunction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Flussdiagramm: Zusammenführung 64">
            <a:extLst>
              <a:ext uri="{FF2B5EF4-FFF2-40B4-BE49-F238E27FC236}">
                <a16:creationId xmlns:a16="http://schemas.microsoft.com/office/drawing/2014/main" id="{FAC05421-91B5-59E2-6F5A-D90D3ADAE63B}"/>
              </a:ext>
            </a:extLst>
          </p:cNvPr>
          <p:cNvSpPr/>
          <p:nvPr/>
        </p:nvSpPr>
        <p:spPr>
          <a:xfrm>
            <a:off x="8001453" y="3654349"/>
            <a:ext cx="164366" cy="166474"/>
          </a:xfrm>
          <a:prstGeom prst="flowChartSummingJunction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Flussdiagramm: Zusammenführung 65">
            <a:extLst>
              <a:ext uri="{FF2B5EF4-FFF2-40B4-BE49-F238E27FC236}">
                <a16:creationId xmlns:a16="http://schemas.microsoft.com/office/drawing/2014/main" id="{4310BDD6-AC03-60EF-6982-6BFAB5A5EC3B}"/>
              </a:ext>
            </a:extLst>
          </p:cNvPr>
          <p:cNvSpPr/>
          <p:nvPr/>
        </p:nvSpPr>
        <p:spPr>
          <a:xfrm>
            <a:off x="8479221" y="4000477"/>
            <a:ext cx="164366" cy="166474"/>
          </a:xfrm>
          <a:prstGeom prst="flowChartSummingJunction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Flussdiagramm: Zusammenführung 66">
            <a:extLst>
              <a:ext uri="{FF2B5EF4-FFF2-40B4-BE49-F238E27FC236}">
                <a16:creationId xmlns:a16="http://schemas.microsoft.com/office/drawing/2014/main" id="{A3D73D21-3089-1773-571B-0423138E3BDB}"/>
              </a:ext>
            </a:extLst>
          </p:cNvPr>
          <p:cNvSpPr/>
          <p:nvPr/>
        </p:nvSpPr>
        <p:spPr>
          <a:xfrm>
            <a:off x="9306866" y="3910278"/>
            <a:ext cx="164366" cy="166474"/>
          </a:xfrm>
          <a:prstGeom prst="flowChartSummingJunction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8" name="Flussdiagramm: Zusammenführung 67">
            <a:extLst>
              <a:ext uri="{FF2B5EF4-FFF2-40B4-BE49-F238E27FC236}">
                <a16:creationId xmlns:a16="http://schemas.microsoft.com/office/drawing/2014/main" id="{CDC0F100-2C81-43CB-A9B0-2E46C468CB9D}"/>
              </a:ext>
            </a:extLst>
          </p:cNvPr>
          <p:cNvSpPr/>
          <p:nvPr/>
        </p:nvSpPr>
        <p:spPr>
          <a:xfrm>
            <a:off x="8037370" y="4700370"/>
            <a:ext cx="164366" cy="166474"/>
          </a:xfrm>
          <a:prstGeom prst="flowChartSummingJunction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9" name="Flussdiagramm: Zusammenführung 68">
            <a:extLst>
              <a:ext uri="{FF2B5EF4-FFF2-40B4-BE49-F238E27FC236}">
                <a16:creationId xmlns:a16="http://schemas.microsoft.com/office/drawing/2014/main" id="{E9CBC874-F9A7-05F9-2FC8-441A402B5555}"/>
              </a:ext>
            </a:extLst>
          </p:cNvPr>
          <p:cNvSpPr/>
          <p:nvPr/>
        </p:nvSpPr>
        <p:spPr>
          <a:xfrm>
            <a:off x="9514559" y="5023884"/>
            <a:ext cx="164366" cy="166474"/>
          </a:xfrm>
          <a:prstGeom prst="flowChartSummingJunction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Flussdiagramm: Zusammenführung 69">
            <a:extLst>
              <a:ext uri="{FF2B5EF4-FFF2-40B4-BE49-F238E27FC236}">
                <a16:creationId xmlns:a16="http://schemas.microsoft.com/office/drawing/2014/main" id="{944CDD7D-3087-A66D-0D20-EC6300B70ADB}"/>
              </a:ext>
            </a:extLst>
          </p:cNvPr>
          <p:cNvSpPr/>
          <p:nvPr/>
        </p:nvSpPr>
        <p:spPr>
          <a:xfrm>
            <a:off x="9502355" y="3390357"/>
            <a:ext cx="164366" cy="166474"/>
          </a:xfrm>
          <a:prstGeom prst="flowChartSummingJunction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Flussdiagramm: Zusammenführung 70">
            <a:extLst>
              <a:ext uri="{FF2B5EF4-FFF2-40B4-BE49-F238E27FC236}">
                <a16:creationId xmlns:a16="http://schemas.microsoft.com/office/drawing/2014/main" id="{C1237FCD-3F4C-BAA6-4DBA-FD33E088E3D2}"/>
              </a:ext>
            </a:extLst>
          </p:cNvPr>
          <p:cNvSpPr/>
          <p:nvPr/>
        </p:nvSpPr>
        <p:spPr>
          <a:xfrm>
            <a:off x="8759365" y="3163850"/>
            <a:ext cx="164366" cy="166474"/>
          </a:xfrm>
          <a:prstGeom prst="flowChartSummingJunction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Flussdiagramm: Zusammenführung 71">
            <a:extLst>
              <a:ext uri="{FF2B5EF4-FFF2-40B4-BE49-F238E27FC236}">
                <a16:creationId xmlns:a16="http://schemas.microsoft.com/office/drawing/2014/main" id="{312CFDEA-69E1-1F7A-660C-61339FB13947}"/>
              </a:ext>
            </a:extLst>
          </p:cNvPr>
          <p:cNvSpPr/>
          <p:nvPr/>
        </p:nvSpPr>
        <p:spPr>
          <a:xfrm>
            <a:off x="8867245" y="4422869"/>
            <a:ext cx="164366" cy="166474"/>
          </a:xfrm>
          <a:prstGeom prst="flowChartSummingJunction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3" name="Flussdiagramm: Zusammenführung 72">
            <a:extLst>
              <a:ext uri="{FF2B5EF4-FFF2-40B4-BE49-F238E27FC236}">
                <a16:creationId xmlns:a16="http://schemas.microsoft.com/office/drawing/2014/main" id="{57182455-E80D-2564-CFB2-90104778E1B7}"/>
              </a:ext>
            </a:extLst>
          </p:cNvPr>
          <p:cNvSpPr/>
          <p:nvPr/>
        </p:nvSpPr>
        <p:spPr>
          <a:xfrm>
            <a:off x="8977053" y="3527677"/>
            <a:ext cx="164366" cy="166474"/>
          </a:xfrm>
          <a:prstGeom prst="flowChartSummingJunction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4" name="Flussdiagramm: Zusammenführung 73">
            <a:extLst>
              <a:ext uri="{FF2B5EF4-FFF2-40B4-BE49-F238E27FC236}">
                <a16:creationId xmlns:a16="http://schemas.microsoft.com/office/drawing/2014/main" id="{CA082A6C-5C0B-E447-BA86-4B409965D150}"/>
              </a:ext>
            </a:extLst>
          </p:cNvPr>
          <p:cNvSpPr/>
          <p:nvPr/>
        </p:nvSpPr>
        <p:spPr>
          <a:xfrm>
            <a:off x="8987019" y="2997376"/>
            <a:ext cx="164366" cy="166474"/>
          </a:xfrm>
          <a:prstGeom prst="flowChartSummingJunction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5" name="Flussdiagramm: Zusammenführung 74">
            <a:extLst>
              <a:ext uri="{FF2B5EF4-FFF2-40B4-BE49-F238E27FC236}">
                <a16:creationId xmlns:a16="http://schemas.microsoft.com/office/drawing/2014/main" id="{BE6F9D0B-155B-CB35-F88E-36C7E343AD9F}"/>
              </a:ext>
            </a:extLst>
          </p:cNvPr>
          <p:cNvSpPr/>
          <p:nvPr/>
        </p:nvSpPr>
        <p:spPr>
          <a:xfrm>
            <a:off x="8419386" y="3511667"/>
            <a:ext cx="164366" cy="166474"/>
          </a:xfrm>
          <a:prstGeom prst="flowChartSummingJunction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76" name="Gerader Verbinder 75">
            <a:extLst>
              <a:ext uri="{FF2B5EF4-FFF2-40B4-BE49-F238E27FC236}">
                <a16:creationId xmlns:a16="http://schemas.microsoft.com/office/drawing/2014/main" id="{5FD54473-AF17-05ED-3F4D-F2DC8E174AFA}"/>
              </a:ext>
            </a:extLst>
          </p:cNvPr>
          <p:cNvCxnSpPr>
            <a:cxnSpLocks/>
          </p:cNvCxnSpPr>
          <p:nvPr/>
        </p:nvCxnSpPr>
        <p:spPr>
          <a:xfrm flipH="1">
            <a:off x="6560712" y="2509134"/>
            <a:ext cx="1184872" cy="29009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Gerade Verbindung mit Pfeil 76">
            <a:extLst>
              <a:ext uri="{FF2B5EF4-FFF2-40B4-BE49-F238E27FC236}">
                <a16:creationId xmlns:a16="http://schemas.microsoft.com/office/drawing/2014/main" id="{2483D834-0827-B6F5-8BEE-FFB5AD59326A}"/>
              </a:ext>
            </a:extLst>
          </p:cNvPr>
          <p:cNvCxnSpPr>
            <a:cxnSpLocks/>
          </p:cNvCxnSpPr>
          <p:nvPr/>
        </p:nvCxnSpPr>
        <p:spPr>
          <a:xfrm flipH="1" flipV="1">
            <a:off x="6133383" y="3420336"/>
            <a:ext cx="1023097" cy="4008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Google Shape;966;p74">
            <a:extLst>
              <a:ext uri="{FF2B5EF4-FFF2-40B4-BE49-F238E27FC236}">
                <a16:creationId xmlns:a16="http://schemas.microsoft.com/office/drawing/2014/main" id="{2FAA8401-EF45-08BF-CD80-D56B5DD756F9}"/>
              </a:ext>
            </a:extLst>
          </p:cNvPr>
          <p:cNvSpPr txBox="1"/>
          <p:nvPr/>
        </p:nvSpPr>
        <p:spPr>
          <a:xfrm>
            <a:off x="6083443" y="1765474"/>
            <a:ext cx="3085001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dirty="0">
                <a:latin typeface="DIN Light" panose="02020500000000000000"/>
                <a:ea typeface="Nunito"/>
                <a:cs typeface="Nunito"/>
                <a:sym typeface="Nunito"/>
              </a:rPr>
              <a:t>via SVM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feld 78">
                <a:extLst>
                  <a:ext uri="{FF2B5EF4-FFF2-40B4-BE49-F238E27FC236}">
                    <a16:creationId xmlns:a16="http://schemas.microsoft.com/office/drawing/2014/main" id="{4D524249-F1A6-511F-04AA-FF3E0714266D}"/>
                  </a:ext>
                </a:extLst>
              </p:cNvPr>
              <p:cNvSpPr txBox="1"/>
              <p:nvPr/>
            </p:nvSpPr>
            <p:spPr>
              <a:xfrm>
                <a:off x="6454451" y="3264807"/>
                <a:ext cx="777722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acc>
                    </m:oMath>
                  </m:oMathPara>
                </a14:m>
                <a:endParaRPr lang="de-DE" i="1" dirty="0"/>
              </a:p>
            </p:txBody>
          </p:sp>
        </mc:Choice>
        <mc:Fallback xmlns="">
          <p:sp>
            <p:nvSpPr>
              <p:cNvPr id="79" name="Textfeld 78">
                <a:extLst>
                  <a:ext uri="{FF2B5EF4-FFF2-40B4-BE49-F238E27FC236}">
                    <a16:creationId xmlns:a16="http://schemas.microsoft.com/office/drawing/2014/main" id="{4D524249-F1A6-511F-04AA-FF3E071426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4451" y="3264807"/>
                <a:ext cx="777722" cy="307777"/>
              </a:xfrm>
              <a:prstGeom prst="rect">
                <a:avLst/>
              </a:prstGeom>
              <a:blipFill>
                <a:blip r:embed="rId2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0" name="Rechteck 79">
            <a:extLst>
              <a:ext uri="{FF2B5EF4-FFF2-40B4-BE49-F238E27FC236}">
                <a16:creationId xmlns:a16="http://schemas.microsoft.com/office/drawing/2014/main" id="{DC83C918-C215-8047-C860-966C903CF0E8}"/>
              </a:ext>
            </a:extLst>
          </p:cNvPr>
          <p:cNvSpPr/>
          <p:nvPr/>
        </p:nvSpPr>
        <p:spPr>
          <a:xfrm>
            <a:off x="10802867" y="2623865"/>
            <a:ext cx="110422" cy="11322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1" name="Google Shape;966;p74">
            <a:extLst>
              <a:ext uri="{FF2B5EF4-FFF2-40B4-BE49-F238E27FC236}">
                <a16:creationId xmlns:a16="http://schemas.microsoft.com/office/drawing/2014/main" id="{A13B2285-5C23-7CD5-475A-9862F0E984D1}"/>
              </a:ext>
            </a:extLst>
          </p:cNvPr>
          <p:cNvSpPr txBox="1"/>
          <p:nvPr/>
        </p:nvSpPr>
        <p:spPr>
          <a:xfrm>
            <a:off x="10882669" y="2464279"/>
            <a:ext cx="129757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dirty="0">
                <a:latin typeface="DIN Light" panose="02020500000000000000"/>
                <a:ea typeface="Nunito"/>
                <a:cs typeface="Nunito"/>
                <a:sym typeface="Nunito"/>
              </a:rPr>
              <a:t>Label: 1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82" name="Rechteck 81">
            <a:extLst>
              <a:ext uri="{FF2B5EF4-FFF2-40B4-BE49-F238E27FC236}">
                <a16:creationId xmlns:a16="http://schemas.microsoft.com/office/drawing/2014/main" id="{9D1DFCEC-97E5-6B4F-F87F-9B7591FFF682}"/>
              </a:ext>
            </a:extLst>
          </p:cNvPr>
          <p:cNvSpPr/>
          <p:nvPr/>
        </p:nvSpPr>
        <p:spPr>
          <a:xfrm>
            <a:off x="10801099" y="2884153"/>
            <a:ext cx="110422" cy="1132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Google Shape;966;p74">
            <a:extLst>
              <a:ext uri="{FF2B5EF4-FFF2-40B4-BE49-F238E27FC236}">
                <a16:creationId xmlns:a16="http://schemas.microsoft.com/office/drawing/2014/main" id="{FD8301F6-116B-1A70-F8AE-050D8DAB198D}"/>
              </a:ext>
            </a:extLst>
          </p:cNvPr>
          <p:cNvSpPr txBox="1"/>
          <p:nvPr/>
        </p:nvSpPr>
        <p:spPr>
          <a:xfrm>
            <a:off x="10880901" y="2724567"/>
            <a:ext cx="129757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dirty="0">
                <a:latin typeface="DIN Light" panose="02020500000000000000"/>
                <a:ea typeface="Nunito"/>
                <a:cs typeface="Nunito"/>
                <a:sym typeface="Nunito"/>
              </a:rPr>
              <a:t>Label: -1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84" name="Google Shape;966;p74">
            <a:extLst>
              <a:ext uri="{FF2B5EF4-FFF2-40B4-BE49-F238E27FC236}">
                <a16:creationId xmlns:a16="http://schemas.microsoft.com/office/drawing/2014/main" id="{D084F21C-CE9D-5B66-DC8A-BCFC61CDEA55}"/>
              </a:ext>
            </a:extLst>
          </p:cNvPr>
          <p:cNvSpPr txBox="1"/>
          <p:nvPr/>
        </p:nvSpPr>
        <p:spPr>
          <a:xfrm>
            <a:off x="2866445" y="1764816"/>
            <a:ext cx="3856116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dirty="0">
                <a:latin typeface="DIN Light" panose="02020500000000000000"/>
                <a:ea typeface="Nunito"/>
                <a:cs typeface="Nunito"/>
                <a:sym typeface="Nunito"/>
              </a:rPr>
              <a:t>Recursive Feature Elimination 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3422751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500"/>
                            </p:stCondLst>
                            <p:childTnLst>
                              <p:par>
                                <p:cTn id="1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9" grpId="0"/>
      <p:bldP spid="80" grpId="0" animBg="1"/>
      <p:bldP spid="81" grpId="0"/>
      <p:bldP spid="82" grpId="0" animBg="1"/>
      <p:bldP spid="8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2: Learning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31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3676021"/>
            <a:ext cx="2100458" cy="215039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121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5418984-B0D7-1A81-48A9-CDAB6E66A6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28"/>
          <a:stretch/>
        </p:blipFill>
        <p:spPr>
          <a:xfrm>
            <a:off x="3888223" y="1321537"/>
            <a:ext cx="6363394" cy="94587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C9D19CBE-69FF-A077-351E-F3EA8A074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7272" y="2337901"/>
            <a:ext cx="5829067" cy="98010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CADEF2D9-4D71-9AD6-092E-DBE9253A92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1569" y="3346625"/>
            <a:ext cx="6200475" cy="6912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2984CF7-5549-5B03-978C-4B3C3F4439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8223" y="4086487"/>
            <a:ext cx="6344911" cy="1000742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7327A7C-EE0A-6C48-DF92-051C593F80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27891" y="5056300"/>
            <a:ext cx="5447341" cy="113486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E713936C-787D-F4CC-AF9E-611344F5A7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01959" y="4924189"/>
            <a:ext cx="5090041" cy="1395657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ED0C5FF2-9652-55F3-1ACC-222FCBDD97E3}"/>
              </a:ext>
            </a:extLst>
          </p:cNvPr>
          <p:cNvSpPr txBox="1"/>
          <p:nvPr/>
        </p:nvSpPr>
        <p:spPr>
          <a:xfrm>
            <a:off x="2375837" y="609517"/>
            <a:ext cx="43592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latin typeface="DIN Light" panose="02020500000000000000"/>
              </a:rPr>
              <a:t>[15]</a:t>
            </a:r>
            <a:endParaRPr lang="de-DE" sz="1100" dirty="0">
              <a:latin typeface="DIN Light" panose="020205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989747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2: Learning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32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3676021"/>
            <a:ext cx="2100458" cy="215039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121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2793B2E0-43B5-3F82-766A-544B804A67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66" t="10865" r="78591" b="20446"/>
          <a:stretch/>
        </p:blipFill>
        <p:spPr>
          <a:xfrm>
            <a:off x="2560202" y="1007828"/>
            <a:ext cx="1586197" cy="2687972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559C8DA7-E9E1-95F9-4D8C-D5989D9B53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273" t="10865" r="7578" b="20446"/>
          <a:stretch/>
        </p:blipFill>
        <p:spPr>
          <a:xfrm>
            <a:off x="6526617" y="3803346"/>
            <a:ext cx="3133615" cy="2687971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F74250CC-9CFE-3293-9DE6-8509F66F61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89" t="10865" r="56545" b="20446"/>
          <a:stretch/>
        </p:blipFill>
        <p:spPr>
          <a:xfrm>
            <a:off x="5183014" y="999760"/>
            <a:ext cx="2616230" cy="2687971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4E2F35FF-B411-DB31-E72C-B0DCBC735E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455" t="10865" r="34156" b="20446"/>
          <a:stretch/>
        </p:blipFill>
        <p:spPr>
          <a:xfrm>
            <a:off x="8486226" y="999759"/>
            <a:ext cx="2584168" cy="2687971"/>
          </a:xfrm>
          <a:prstGeom prst="rect">
            <a:avLst/>
          </a:prstGeom>
        </p:spPr>
      </p:pic>
      <p:sp>
        <p:nvSpPr>
          <p:cNvPr id="24" name="Rechteck 23">
            <a:extLst>
              <a:ext uri="{FF2B5EF4-FFF2-40B4-BE49-F238E27FC236}">
                <a16:creationId xmlns:a16="http://schemas.microsoft.com/office/drawing/2014/main" id="{553994E8-1A9D-40DE-3157-054FB57BB45D}"/>
              </a:ext>
            </a:extLst>
          </p:cNvPr>
          <p:cNvSpPr/>
          <p:nvPr/>
        </p:nvSpPr>
        <p:spPr>
          <a:xfrm>
            <a:off x="6549767" y="4587255"/>
            <a:ext cx="365503" cy="1131863"/>
          </a:xfrm>
          <a:prstGeom prst="rect">
            <a:avLst/>
          </a:prstGeom>
          <a:solidFill>
            <a:srgbClr val="FF0000">
              <a:alpha val="10000"/>
            </a:srgb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ED69BA3C-5183-CA6F-0989-FD6B25B8FC0F}"/>
              </a:ext>
            </a:extLst>
          </p:cNvPr>
          <p:cNvSpPr/>
          <p:nvPr/>
        </p:nvSpPr>
        <p:spPr>
          <a:xfrm rot="5400000">
            <a:off x="8051048" y="5675225"/>
            <a:ext cx="345994" cy="1195691"/>
          </a:xfrm>
          <a:prstGeom prst="rect">
            <a:avLst/>
          </a:prstGeom>
          <a:solidFill>
            <a:srgbClr val="0070C0">
              <a:alpha val="10000"/>
            </a:srgb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A045A9AD-940D-9A20-1CE2-57092EC99E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66" t="10865" r="78591" b="54867"/>
          <a:stretch/>
        </p:blipFill>
        <p:spPr>
          <a:xfrm>
            <a:off x="2544537" y="3757047"/>
            <a:ext cx="1586197" cy="1340981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2F6CA096-3122-0C66-A702-D8B0F407F9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66" t="46698" r="78591" b="20446"/>
          <a:stretch/>
        </p:blipFill>
        <p:spPr>
          <a:xfrm>
            <a:off x="2544537" y="5159275"/>
            <a:ext cx="1586197" cy="1285744"/>
          </a:xfrm>
          <a:prstGeom prst="rect">
            <a:avLst/>
          </a:prstGeom>
        </p:spPr>
      </p:pic>
      <p:sp>
        <p:nvSpPr>
          <p:cNvPr id="28" name="Rechteck 27">
            <a:extLst>
              <a:ext uri="{FF2B5EF4-FFF2-40B4-BE49-F238E27FC236}">
                <a16:creationId xmlns:a16="http://schemas.microsoft.com/office/drawing/2014/main" id="{7E2C1834-4FD1-0C1A-AB31-F95692BE0771}"/>
              </a:ext>
            </a:extLst>
          </p:cNvPr>
          <p:cNvSpPr/>
          <p:nvPr/>
        </p:nvSpPr>
        <p:spPr>
          <a:xfrm>
            <a:off x="5233814" y="997668"/>
            <a:ext cx="2711306" cy="2793526"/>
          </a:xfrm>
          <a:prstGeom prst="rect">
            <a:avLst/>
          </a:prstGeom>
          <a:noFill/>
          <a:ln>
            <a:solidFill>
              <a:srgbClr val="69D4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Ellipse 30">
            <a:extLst>
              <a:ext uri="{FF2B5EF4-FFF2-40B4-BE49-F238E27FC236}">
                <a16:creationId xmlns:a16="http://schemas.microsoft.com/office/drawing/2014/main" id="{F7DAB79B-D686-CF43-19F3-ABEE2AB66979}"/>
              </a:ext>
            </a:extLst>
          </p:cNvPr>
          <p:cNvSpPr/>
          <p:nvPr/>
        </p:nvSpPr>
        <p:spPr>
          <a:xfrm rot="1524620">
            <a:off x="8262840" y="4570072"/>
            <a:ext cx="882062" cy="1378545"/>
          </a:xfrm>
          <a:prstGeom prst="ellipse">
            <a:avLst/>
          </a:prstGeom>
          <a:solidFill>
            <a:srgbClr val="69D4D9">
              <a:alpha val="20000"/>
            </a:srgbClr>
          </a:solidFill>
          <a:ln>
            <a:solidFill>
              <a:srgbClr val="69D4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41324E6F-4B14-D443-EE85-18F9BF56F70B}"/>
              </a:ext>
            </a:extLst>
          </p:cNvPr>
          <p:cNvSpPr/>
          <p:nvPr/>
        </p:nvSpPr>
        <p:spPr>
          <a:xfrm>
            <a:off x="8432049" y="997668"/>
            <a:ext cx="2711306" cy="27935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Ellipse 32">
            <a:extLst>
              <a:ext uri="{FF2B5EF4-FFF2-40B4-BE49-F238E27FC236}">
                <a16:creationId xmlns:a16="http://schemas.microsoft.com/office/drawing/2014/main" id="{E4C7675B-5F62-6997-A94C-ADC51F331561}"/>
              </a:ext>
            </a:extLst>
          </p:cNvPr>
          <p:cNvSpPr/>
          <p:nvPr/>
        </p:nvSpPr>
        <p:spPr>
          <a:xfrm rot="1524620">
            <a:off x="7399450" y="4277508"/>
            <a:ext cx="863036" cy="1378545"/>
          </a:xfrm>
          <a:prstGeom prst="ellipse">
            <a:avLst/>
          </a:prstGeom>
          <a:solidFill>
            <a:schemeClr val="tx1">
              <a:alpha val="2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5D42AFC5-F7B7-39FD-6176-5C2D35658247}"/>
              </a:ext>
            </a:extLst>
          </p:cNvPr>
          <p:cNvSpPr txBox="1"/>
          <p:nvPr/>
        </p:nvSpPr>
        <p:spPr>
          <a:xfrm>
            <a:off x="2375837" y="609517"/>
            <a:ext cx="43592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latin typeface="DIN Light" panose="02020500000000000000"/>
              </a:rPr>
              <a:t>[15]</a:t>
            </a:r>
            <a:endParaRPr lang="de-DE" sz="1100" dirty="0">
              <a:latin typeface="DIN Light" panose="020205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1652636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8" grpId="0" animBg="1"/>
      <p:bldP spid="31" grpId="0" animBg="1"/>
      <p:bldP spid="32" grpId="0" animBg="1"/>
      <p:bldP spid="33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chteck 87">
            <a:extLst>
              <a:ext uri="{FF2B5EF4-FFF2-40B4-BE49-F238E27FC236}">
                <a16:creationId xmlns:a16="http://schemas.microsoft.com/office/drawing/2014/main" id="{955A6502-9022-2867-AC4A-2491EEA234A0}"/>
              </a:ext>
            </a:extLst>
          </p:cNvPr>
          <p:cNvSpPr/>
          <p:nvPr/>
        </p:nvSpPr>
        <p:spPr>
          <a:xfrm>
            <a:off x="9478315" y="2813295"/>
            <a:ext cx="529802" cy="2774793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6" name="Rechteck 85">
            <a:extLst>
              <a:ext uri="{FF2B5EF4-FFF2-40B4-BE49-F238E27FC236}">
                <a16:creationId xmlns:a16="http://schemas.microsoft.com/office/drawing/2014/main" id="{D604B68C-3C84-4035-29A8-92ABBD1A8223}"/>
              </a:ext>
            </a:extLst>
          </p:cNvPr>
          <p:cNvSpPr/>
          <p:nvPr/>
        </p:nvSpPr>
        <p:spPr>
          <a:xfrm>
            <a:off x="6010788" y="2830948"/>
            <a:ext cx="538799" cy="2774791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4" name="Rechteck 83">
            <a:extLst>
              <a:ext uri="{FF2B5EF4-FFF2-40B4-BE49-F238E27FC236}">
                <a16:creationId xmlns:a16="http://schemas.microsoft.com/office/drawing/2014/main" id="{C0A361D7-8DF1-C67D-5C43-9C8824ED16A6}"/>
              </a:ext>
            </a:extLst>
          </p:cNvPr>
          <p:cNvSpPr/>
          <p:nvPr/>
        </p:nvSpPr>
        <p:spPr>
          <a:xfrm>
            <a:off x="4796703" y="2828021"/>
            <a:ext cx="515405" cy="2775965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Evaluation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33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3676021"/>
            <a:ext cx="2100458" cy="215039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121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4D008F4-3FBB-5C37-1A08-F4592B2C2800}"/>
              </a:ext>
            </a:extLst>
          </p:cNvPr>
          <p:cNvSpPr txBox="1"/>
          <p:nvPr/>
        </p:nvSpPr>
        <p:spPr>
          <a:xfrm>
            <a:off x="4428108" y="5859596"/>
            <a:ext cx="108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-80 </a:t>
            </a:r>
            <a:r>
              <a:rPr lang="de-DE" sz="1800" i="1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ms</a:t>
            </a:r>
            <a:r>
              <a:rPr lang="de-DE" sz="18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  </a:t>
            </a:r>
          </a:p>
        </p:txBody>
      </p:sp>
      <p:sp>
        <p:nvSpPr>
          <p:cNvPr id="9" name="Google Shape;966;p74">
            <a:extLst>
              <a:ext uri="{FF2B5EF4-FFF2-40B4-BE49-F238E27FC236}">
                <a16:creationId xmlns:a16="http://schemas.microsoft.com/office/drawing/2014/main" id="{20067D66-FD43-AA40-EFB4-817E43E6B992}"/>
              </a:ext>
            </a:extLst>
          </p:cNvPr>
          <p:cNvSpPr txBox="1"/>
          <p:nvPr/>
        </p:nvSpPr>
        <p:spPr>
          <a:xfrm>
            <a:off x="2861208" y="1203441"/>
            <a:ext cx="45336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b="1" i="0" u="none" strike="noStrike" cap="none" dirty="0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Event-based Assessment</a:t>
            </a:r>
            <a:endParaRPr lang="de-DE" b="0" i="0" u="none" strike="noStrike" cap="none" dirty="0">
              <a:solidFill>
                <a:srgbClr val="000000"/>
              </a:solidFill>
              <a:latin typeface="DIN-Medium" panose="020B0604020202020204" charset="0"/>
              <a:ea typeface="Nunito"/>
              <a:cs typeface="DIN-Medium" panose="020B0604020202020204" charset="0"/>
              <a:sym typeface="Nunito"/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60ED3EB9-7EBF-2DC2-28A3-6CCC91C32286}"/>
              </a:ext>
            </a:extLst>
          </p:cNvPr>
          <p:cNvCxnSpPr>
            <a:cxnSpLocks/>
          </p:cNvCxnSpPr>
          <p:nvPr/>
        </p:nvCxnSpPr>
        <p:spPr>
          <a:xfrm flipV="1">
            <a:off x="3082354" y="2227959"/>
            <a:ext cx="0" cy="339192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F952B915-7C0F-21E0-D36C-4BD001E52DD1}"/>
              </a:ext>
            </a:extLst>
          </p:cNvPr>
          <p:cNvCxnSpPr>
            <a:cxnSpLocks/>
          </p:cNvCxnSpPr>
          <p:nvPr/>
        </p:nvCxnSpPr>
        <p:spPr>
          <a:xfrm>
            <a:off x="3086556" y="5603987"/>
            <a:ext cx="756526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1EEEB476-04AA-7E6F-D749-569DAFD71141}"/>
              </a:ext>
            </a:extLst>
          </p:cNvPr>
          <p:cNvSpPr txBox="1"/>
          <p:nvPr/>
        </p:nvSpPr>
        <p:spPr>
          <a:xfrm>
            <a:off x="10274140" y="5651552"/>
            <a:ext cx="586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t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1804AA9D-9B13-276C-A326-3D3D7A026339}"/>
              </a:ext>
            </a:extLst>
          </p:cNvPr>
          <p:cNvSpPr txBox="1"/>
          <p:nvPr/>
        </p:nvSpPr>
        <p:spPr>
          <a:xfrm>
            <a:off x="1827310" y="2684034"/>
            <a:ext cx="1442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>
                <a:latin typeface="DIN-Medium" panose="020B0604020202020204" charset="0"/>
                <a:ea typeface="Cambria Math" panose="02040503050406030204" pitchFamily="18" charset="0"/>
                <a:cs typeface="DIN-Medium" panose="020B0604020202020204" charset="0"/>
              </a:rPr>
              <a:t>Movement</a:t>
            </a:r>
          </a:p>
        </p:txBody>
      </p: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7214BC13-D008-EAA8-6064-4D016DF31F70}"/>
              </a:ext>
            </a:extLst>
          </p:cNvPr>
          <p:cNvCxnSpPr>
            <a:cxnSpLocks/>
          </p:cNvCxnSpPr>
          <p:nvPr/>
        </p:nvCxnSpPr>
        <p:spPr>
          <a:xfrm>
            <a:off x="2966286" y="2871419"/>
            <a:ext cx="12541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7FE6AEC3-7276-B44F-E387-0131B9C8C48D}"/>
              </a:ext>
            </a:extLst>
          </p:cNvPr>
          <p:cNvSpPr txBox="1"/>
          <p:nvPr/>
        </p:nvSpPr>
        <p:spPr>
          <a:xfrm>
            <a:off x="2329994" y="5187091"/>
            <a:ext cx="1442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>
                <a:latin typeface="DIN-Medium" panose="020B0604020202020204" charset="0"/>
                <a:ea typeface="Cambria Math" panose="02040503050406030204" pitchFamily="18" charset="0"/>
                <a:cs typeface="DIN-Medium" panose="020B0604020202020204" charset="0"/>
              </a:rPr>
              <a:t>Rest</a:t>
            </a:r>
          </a:p>
        </p:txBody>
      </p: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5388571A-446D-ACF7-0C20-F6FB888A2EF1}"/>
              </a:ext>
            </a:extLst>
          </p:cNvPr>
          <p:cNvCxnSpPr>
            <a:cxnSpLocks/>
          </p:cNvCxnSpPr>
          <p:nvPr/>
        </p:nvCxnSpPr>
        <p:spPr>
          <a:xfrm>
            <a:off x="2952216" y="5419321"/>
            <a:ext cx="12541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52569DAD-FEEC-7719-6C35-14395B996EA6}"/>
              </a:ext>
            </a:extLst>
          </p:cNvPr>
          <p:cNvCxnSpPr>
            <a:cxnSpLocks/>
          </p:cNvCxnSpPr>
          <p:nvPr/>
        </p:nvCxnSpPr>
        <p:spPr>
          <a:xfrm flipV="1">
            <a:off x="3086805" y="5429019"/>
            <a:ext cx="1891390" cy="701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F0B56E59-04BE-F8CD-C22B-C67287B849C1}"/>
              </a:ext>
            </a:extLst>
          </p:cNvPr>
          <p:cNvCxnSpPr>
            <a:cxnSpLocks/>
          </p:cNvCxnSpPr>
          <p:nvPr/>
        </p:nvCxnSpPr>
        <p:spPr>
          <a:xfrm>
            <a:off x="4949430" y="2902263"/>
            <a:ext cx="9983" cy="254184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127A20D9-1C3C-F0FF-BBDC-00D11649D163}"/>
              </a:ext>
            </a:extLst>
          </p:cNvPr>
          <p:cNvCxnSpPr>
            <a:cxnSpLocks/>
          </p:cNvCxnSpPr>
          <p:nvPr/>
        </p:nvCxnSpPr>
        <p:spPr>
          <a:xfrm flipH="1">
            <a:off x="4950436" y="2924329"/>
            <a:ext cx="1229336" cy="382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4D6419DD-65D1-AD52-13D5-58BFA76467AE}"/>
              </a:ext>
            </a:extLst>
          </p:cNvPr>
          <p:cNvCxnSpPr>
            <a:cxnSpLocks/>
          </p:cNvCxnSpPr>
          <p:nvPr/>
        </p:nvCxnSpPr>
        <p:spPr>
          <a:xfrm flipH="1" flipV="1">
            <a:off x="6161158" y="2928710"/>
            <a:ext cx="8889" cy="2475923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204B2E10-960A-F750-CBC9-A97ECB5A5F83}"/>
              </a:ext>
            </a:extLst>
          </p:cNvPr>
          <p:cNvCxnSpPr>
            <a:cxnSpLocks/>
          </p:cNvCxnSpPr>
          <p:nvPr/>
        </p:nvCxnSpPr>
        <p:spPr>
          <a:xfrm flipH="1" flipV="1">
            <a:off x="6161158" y="5387499"/>
            <a:ext cx="1632877" cy="157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7D34BABA-0340-AAD1-8597-A5F1D6CBCDDA}"/>
              </a:ext>
            </a:extLst>
          </p:cNvPr>
          <p:cNvCxnSpPr>
            <a:cxnSpLocks/>
          </p:cNvCxnSpPr>
          <p:nvPr/>
        </p:nvCxnSpPr>
        <p:spPr>
          <a:xfrm flipV="1">
            <a:off x="7778251" y="2924329"/>
            <a:ext cx="0" cy="245951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D6445C63-E7E2-3C80-B50E-A0D018704495}"/>
              </a:ext>
            </a:extLst>
          </p:cNvPr>
          <p:cNvCxnSpPr>
            <a:cxnSpLocks/>
          </p:cNvCxnSpPr>
          <p:nvPr/>
        </p:nvCxnSpPr>
        <p:spPr>
          <a:xfrm flipH="1" flipV="1">
            <a:off x="7776170" y="2950133"/>
            <a:ext cx="1956608" cy="1057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118A1A0D-9FB5-1FD5-4D7C-7C6B28B0E37E}"/>
              </a:ext>
            </a:extLst>
          </p:cNvPr>
          <p:cNvCxnSpPr>
            <a:cxnSpLocks/>
          </p:cNvCxnSpPr>
          <p:nvPr/>
        </p:nvCxnSpPr>
        <p:spPr>
          <a:xfrm flipV="1">
            <a:off x="9738193" y="2931138"/>
            <a:ext cx="0" cy="2440619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578996FB-05B1-7910-DBD1-E989A82CD667}"/>
              </a:ext>
            </a:extLst>
          </p:cNvPr>
          <p:cNvCxnSpPr>
            <a:cxnSpLocks/>
          </p:cNvCxnSpPr>
          <p:nvPr/>
        </p:nvCxnSpPr>
        <p:spPr>
          <a:xfrm flipH="1" flipV="1">
            <a:off x="9732778" y="5365716"/>
            <a:ext cx="919044" cy="3024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hteck 44">
            <a:extLst>
              <a:ext uri="{FF2B5EF4-FFF2-40B4-BE49-F238E27FC236}">
                <a16:creationId xmlns:a16="http://schemas.microsoft.com/office/drawing/2014/main" id="{C3B659A1-9210-1105-98B8-910E8401E370}"/>
              </a:ext>
            </a:extLst>
          </p:cNvPr>
          <p:cNvSpPr/>
          <p:nvPr/>
        </p:nvSpPr>
        <p:spPr>
          <a:xfrm>
            <a:off x="10377351" y="2847480"/>
            <a:ext cx="110422" cy="1132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Google Shape;966;p74">
            <a:extLst>
              <a:ext uri="{FF2B5EF4-FFF2-40B4-BE49-F238E27FC236}">
                <a16:creationId xmlns:a16="http://schemas.microsoft.com/office/drawing/2014/main" id="{E15184F7-6A65-7D78-B13E-2E7C67643485}"/>
              </a:ext>
            </a:extLst>
          </p:cNvPr>
          <p:cNvSpPr txBox="1"/>
          <p:nvPr/>
        </p:nvSpPr>
        <p:spPr>
          <a:xfrm>
            <a:off x="10508565" y="2667269"/>
            <a:ext cx="213859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DIN-Medium" panose="020B0604020202020204" charset="0"/>
                <a:sym typeface="Nunito"/>
              </a:rPr>
              <a:t>Ground Truth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DIN-Medium" panose="020B0604020202020204" charset="0"/>
              <a:sym typeface="Nunito"/>
            </a:endParaRPr>
          </a:p>
        </p:txBody>
      </p:sp>
      <p:pic>
        <p:nvPicPr>
          <p:cNvPr id="47" name="Grafik 46">
            <a:extLst>
              <a:ext uri="{FF2B5EF4-FFF2-40B4-BE49-F238E27FC236}">
                <a16:creationId xmlns:a16="http://schemas.microsoft.com/office/drawing/2014/main" id="{D5BD3AC3-D270-47CB-DCEF-382F314231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47" r="63004" b="68850"/>
          <a:stretch/>
        </p:blipFill>
        <p:spPr>
          <a:xfrm>
            <a:off x="4640591" y="1912993"/>
            <a:ext cx="686426" cy="843378"/>
          </a:xfrm>
          <a:prstGeom prst="rect">
            <a:avLst/>
          </a:prstGeom>
        </p:spPr>
      </p:pic>
      <p:pic>
        <p:nvPicPr>
          <p:cNvPr id="48" name="Grafik 47">
            <a:extLst>
              <a:ext uri="{FF2B5EF4-FFF2-40B4-BE49-F238E27FC236}">
                <a16:creationId xmlns:a16="http://schemas.microsoft.com/office/drawing/2014/main" id="{C07BDA0D-BCE2-6728-D68F-8B0A12CEE5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52" r="52913" b="70578"/>
          <a:stretch/>
        </p:blipFill>
        <p:spPr>
          <a:xfrm>
            <a:off x="5823597" y="1919137"/>
            <a:ext cx="621056" cy="796613"/>
          </a:xfrm>
          <a:prstGeom prst="rect">
            <a:avLst/>
          </a:prstGeom>
        </p:spPr>
      </p:pic>
      <p:pic>
        <p:nvPicPr>
          <p:cNvPr id="49" name="Grafik 48">
            <a:extLst>
              <a:ext uri="{FF2B5EF4-FFF2-40B4-BE49-F238E27FC236}">
                <a16:creationId xmlns:a16="http://schemas.microsoft.com/office/drawing/2014/main" id="{5B5CB202-DC4B-2728-F23E-882651F470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47" r="63004" b="68850"/>
          <a:stretch/>
        </p:blipFill>
        <p:spPr>
          <a:xfrm>
            <a:off x="7441694" y="1892539"/>
            <a:ext cx="686426" cy="843378"/>
          </a:xfrm>
          <a:prstGeom prst="rect">
            <a:avLst/>
          </a:prstGeom>
        </p:spPr>
      </p:pic>
      <p:pic>
        <p:nvPicPr>
          <p:cNvPr id="50" name="Grafik 49">
            <a:extLst>
              <a:ext uri="{FF2B5EF4-FFF2-40B4-BE49-F238E27FC236}">
                <a16:creationId xmlns:a16="http://schemas.microsoft.com/office/drawing/2014/main" id="{19292BC9-233E-37B4-215E-73D0B2CBDF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52" r="52913" b="70578"/>
          <a:stretch/>
        </p:blipFill>
        <p:spPr>
          <a:xfrm>
            <a:off x="9398691" y="1928714"/>
            <a:ext cx="621056" cy="796613"/>
          </a:xfrm>
          <a:prstGeom prst="rect">
            <a:avLst/>
          </a:prstGeom>
        </p:spPr>
      </p:pic>
      <p:cxnSp>
        <p:nvCxnSpPr>
          <p:cNvPr id="51" name="Gerader Verbinder 50">
            <a:extLst>
              <a:ext uri="{FF2B5EF4-FFF2-40B4-BE49-F238E27FC236}">
                <a16:creationId xmlns:a16="http://schemas.microsoft.com/office/drawing/2014/main" id="{DDC129FE-A806-3D46-D255-D44EB1A2D54C}"/>
              </a:ext>
            </a:extLst>
          </p:cNvPr>
          <p:cNvCxnSpPr>
            <a:cxnSpLocks/>
          </p:cNvCxnSpPr>
          <p:nvPr/>
        </p:nvCxnSpPr>
        <p:spPr>
          <a:xfrm>
            <a:off x="5337633" y="2808989"/>
            <a:ext cx="0" cy="2747434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51">
            <a:extLst>
              <a:ext uri="{FF2B5EF4-FFF2-40B4-BE49-F238E27FC236}">
                <a16:creationId xmlns:a16="http://schemas.microsoft.com/office/drawing/2014/main" id="{59AFF153-94B8-00ED-E63A-0FDC443CC754}"/>
              </a:ext>
            </a:extLst>
          </p:cNvPr>
          <p:cNvCxnSpPr>
            <a:cxnSpLocks/>
          </p:cNvCxnSpPr>
          <p:nvPr/>
        </p:nvCxnSpPr>
        <p:spPr>
          <a:xfrm>
            <a:off x="4781463" y="2808989"/>
            <a:ext cx="0" cy="2783584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7A70BDF5-3970-E35A-135A-1B674E05CE89}"/>
              </a:ext>
            </a:extLst>
          </p:cNvPr>
          <p:cNvCxnSpPr>
            <a:cxnSpLocks/>
          </p:cNvCxnSpPr>
          <p:nvPr/>
        </p:nvCxnSpPr>
        <p:spPr>
          <a:xfrm>
            <a:off x="4500756" y="5823641"/>
            <a:ext cx="1898827" cy="0"/>
          </a:xfrm>
          <a:prstGeom prst="straightConnector1">
            <a:avLst/>
          </a:prstGeom>
          <a:ln>
            <a:solidFill>
              <a:schemeClr val="bg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feld 53">
            <a:extLst>
              <a:ext uri="{FF2B5EF4-FFF2-40B4-BE49-F238E27FC236}">
                <a16:creationId xmlns:a16="http://schemas.microsoft.com/office/drawing/2014/main" id="{312C44AC-EE56-3F4C-7A6A-F9CDDCE30885}"/>
              </a:ext>
            </a:extLst>
          </p:cNvPr>
          <p:cNvSpPr txBox="1"/>
          <p:nvPr/>
        </p:nvSpPr>
        <p:spPr>
          <a:xfrm>
            <a:off x="5317828" y="5859596"/>
            <a:ext cx="108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+300 </a:t>
            </a:r>
            <a:r>
              <a:rPr lang="de-DE" sz="1800" i="1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ms</a:t>
            </a:r>
            <a:r>
              <a:rPr lang="de-DE" sz="18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  </a:t>
            </a:r>
          </a:p>
        </p:txBody>
      </p:sp>
      <p:cxnSp>
        <p:nvCxnSpPr>
          <p:cNvPr id="60" name="Gerader Verbinder 59">
            <a:extLst>
              <a:ext uri="{FF2B5EF4-FFF2-40B4-BE49-F238E27FC236}">
                <a16:creationId xmlns:a16="http://schemas.microsoft.com/office/drawing/2014/main" id="{5FBA183C-C9F5-139E-5972-FA2D75BC8D22}"/>
              </a:ext>
            </a:extLst>
          </p:cNvPr>
          <p:cNvCxnSpPr>
            <a:cxnSpLocks/>
          </p:cNvCxnSpPr>
          <p:nvPr/>
        </p:nvCxnSpPr>
        <p:spPr>
          <a:xfrm>
            <a:off x="8072835" y="2808989"/>
            <a:ext cx="0" cy="2786207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>
            <a:extLst>
              <a:ext uri="{FF2B5EF4-FFF2-40B4-BE49-F238E27FC236}">
                <a16:creationId xmlns:a16="http://schemas.microsoft.com/office/drawing/2014/main" id="{34061BAC-05B7-1C1C-4A96-BE8C86BDA845}"/>
              </a:ext>
            </a:extLst>
          </p:cNvPr>
          <p:cNvCxnSpPr>
            <a:cxnSpLocks/>
          </p:cNvCxnSpPr>
          <p:nvPr/>
        </p:nvCxnSpPr>
        <p:spPr>
          <a:xfrm>
            <a:off x="7554475" y="2813295"/>
            <a:ext cx="0" cy="2774794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Gerader Verbinder 61">
            <a:extLst>
              <a:ext uri="{FF2B5EF4-FFF2-40B4-BE49-F238E27FC236}">
                <a16:creationId xmlns:a16="http://schemas.microsoft.com/office/drawing/2014/main" id="{956FB7E4-6D1C-B50C-B11F-D18098DB54F7}"/>
              </a:ext>
            </a:extLst>
          </p:cNvPr>
          <p:cNvCxnSpPr>
            <a:cxnSpLocks/>
          </p:cNvCxnSpPr>
          <p:nvPr/>
        </p:nvCxnSpPr>
        <p:spPr>
          <a:xfrm flipH="1">
            <a:off x="10019747" y="2809306"/>
            <a:ext cx="7614" cy="2818001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r Verbinder 62">
            <a:extLst>
              <a:ext uri="{FF2B5EF4-FFF2-40B4-BE49-F238E27FC236}">
                <a16:creationId xmlns:a16="http://schemas.microsoft.com/office/drawing/2014/main" id="{1E0EAEA1-C217-6849-1DD0-D4015D98AB16}"/>
              </a:ext>
            </a:extLst>
          </p:cNvPr>
          <p:cNvCxnSpPr>
            <a:cxnSpLocks/>
          </p:cNvCxnSpPr>
          <p:nvPr/>
        </p:nvCxnSpPr>
        <p:spPr>
          <a:xfrm>
            <a:off x="9485201" y="2813295"/>
            <a:ext cx="0" cy="2774794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 Verbindung mit Pfeil 63">
            <a:extLst>
              <a:ext uri="{FF2B5EF4-FFF2-40B4-BE49-F238E27FC236}">
                <a16:creationId xmlns:a16="http://schemas.microsoft.com/office/drawing/2014/main" id="{BD1DC4DA-FD7A-7730-AB6C-4F33F0BF8C26}"/>
              </a:ext>
            </a:extLst>
          </p:cNvPr>
          <p:cNvCxnSpPr>
            <a:cxnSpLocks/>
          </p:cNvCxnSpPr>
          <p:nvPr/>
        </p:nvCxnSpPr>
        <p:spPr>
          <a:xfrm>
            <a:off x="4781463" y="3796539"/>
            <a:ext cx="54093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A25239EA-CB3B-7BDD-9C78-F7EDEC2F3933}"/>
              </a:ext>
            </a:extLst>
          </p:cNvPr>
          <p:cNvCxnSpPr>
            <a:cxnSpLocks/>
          </p:cNvCxnSpPr>
          <p:nvPr/>
        </p:nvCxnSpPr>
        <p:spPr>
          <a:xfrm>
            <a:off x="7554475" y="3796539"/>
            <a:ext cx="51836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 Verbindung mit Pfeil 65">
            <a:extLst>
              <a:ext uri="{FF2B5EF4-FFF2-40B4-BE49-F238E27FC236}">
                <a16:creationId xmlns:a16="http://schemas.microsoft.com/office/drawing/2014/main" id="{725488F4-8A75-E84E-8F8F-514771AED296}"/>
              </a:ext>
            </a:extLst>
          </p:cNvPr>
          <p:cNvCxnSpPr>
            <a:cxnSpLocks/>
          </p:cNvCxnSpPr>
          <p:nvPr/>
        </p:nvCxnSpPr>
        <p:spPr>
          <a:xfrm>
            <a:off x="9485201" y="3796539"/>
            <a:ext cx="522916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>
            <a:extLst>
              <a:ext uri="{FF2B5EF4-FFF2-40B4-BE49-F238E27FC236}">
                <a16:creationId xmlns:a16="http://schemas.microsoft.com/office/drawing/2014/main" id="{708EEA45-CE66-F31B-1C9B-6B57F4C1647B}"/>
              </a:ext>
            </a:extLst>
          </p:cNvPr>
          <p:cNvCxnSpPr>
            <a:cxnSpLocks/>
          </p:cNvCxnSpPr>
          <p:nvPr/>
        </p:nvCxnSpPr>
        <p:spPr>
          <a:xfrm>
            <a:off x="3086556" y="5386186"/>
            <a:ext cx="1044476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Gerader Verbinder 67">
            <a:extLst>
              <a:ext uri="{FF2B5EF4-FFF2-40B4-BE49-F238E27FC236}">
                <a16:creationId xmlns:a16="http://schemas.microsoft.com/office/drawing/2014/main" id="{FF4C49E1-373B-4756-4CD1-A39E54ABCA38}"/>
              </a:ext>
            </a:extLst>
          </p:cNvPr>
          <p:cNvCxnSpPr>
            <a:cxnSpLocks/>
          </p:cNvCxnSpPr>
          <p:nvPr/>
        </p:nvCxnSpPr>
        <p:spPr>
          <a:xfrm flipH="1">
            <a:off x="5104286" y="2885643"/>
            <a:ext cx="1160469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Gerader Verbinder 68">
            <a:extLst>
              <a:ext uri="{FF2B5EF4-FFF2-40B4-BE49-F238E27FC236}">
                <a16:creationId xmlns:a16="http://schemas.microsoft.com/office/drawing/2014/main" id="{46F521EB-E3D9-6804-121E-FB0A5A07F320}"/>
              </a:ext>
            </a:extLst>
          </p:cNvPr>
          <p:cNvCxnSpPr>
            <a:cxnSpLocks/>
          </p:cNvCxnSpPr>
          <p:nvPr/>
        </p:nvCxnSpPr>
        <p:spPr>
          <a:xfrm flipH="1">
            <a:off x="6226208" y="5342539"/>
            <a:ext cx="1457292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>
            <a:extLst>
              <a:ext uri="{FF2B5EF4-FFF2-40B4-BE49-F238E27FC236}">
                <a16:creationId xmlns:a16="http://schemas.microsoft.com/office/drawing/2014/main" id="{A0FDD3E5-CCC8-C255-25B6-AAA2C01D22FC}"/>
              </a:ext>
            </a:extLst>
          </p:cNvPr>
          <p:cNvCxnSpPr>
            <a:cxnSpLocks/>
          </p:cNvCxnSpPr>
          <p:nvPr/>
        </p:nvCxnSpPr>
        <p:spPr>
          <a:xfrm flipH="1">
            <a:off x="7680259" y="2902263"/>
            <a:ext cx="875717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Gerader Verbinder 70">
            <a:extLst>
              <a:ext uri="{FF2B5EF4-FFF2-40B4-BE49-F238E27FC236}">
                <a16:creationId xmlns:a16="http://schemas.microsoft.com/office/drawing/2014/main" id="{DD2D1896-81A6-8173-C3E2-8BE888BEA95A}"/>
              </a:ext>
            </a:extLst>
          </p:cNvPr>
          <p:cNvCxnSpPr>
            <a:cxnSpLocks/>
          </p:cNvCxnSpPr>
          <p:nvPr/>
        </p:nvCxnSpPr>
        <p:spPr>
          <a:xfrm flipH="1" flipV="1">
            <a:off x="9615791" y="5314540"/>
            <a:ext cx="1036031" cy="6553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>
            <a:extLst>
              <a:ext uri="{FF2B5EF4-FFF2-40B4-BE49-F238E27FC236}">
                <a16:creationId xmlns:a16="http://schemas.microsoft.com/office/drawing/2014/main" id="{3F2E1A14-91D6-DE8C-4AF1-30751F67D6E1}"/>
              </a:ext>
            </a:extLst>
          </p:cNvPr>
          <p:cNvCxnSpPr>
            <a:cxnSpLocks/>
          </p:cNvCxnSpPr>
          <p:nvPr/>
        </p:nvCxnSpPr>
        <p:spPr>
          <a:xfrm>
            <a:off x="6236368" y="2868538"/>
            <a:ext cx="3535" cy="2479841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Gerader Verbinder 72">
            <a:extLst>
              <a:ext uri="{FF2B5EF4-FFF2-40B4-BE49-F238E27FC236}">
                <a16:creationId xmlns:a16="http://schemas.microsoft.com/office/drawing/2014/main" id="{632BFD06-F00A-302C-A30A-89379ED16E34}"/>
              </a:ext>
            </a:extLst>
          </p:cNvPr>
          <p:cNvCxnSpPr>
            <a:cxnSpLocks/>
          </p:cNvCxnSpPr>
          <p:nvPr/>
        </p:nvCxnSpPr>
        <p:spPr>
          <a:xfrm>
            <a:off x="5112789" y="2863219"/>
            <a:ext cx="15219" cy="253190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>
            <a:extLst>
              <a:ext uri="{FF2B5EF4-FFF2-40B4-BE49-F238E27FC236}">
                <a16:creationId xmlns:a16="http://schemas.microsoft.com/office/drawing/2014/main" id="{5B111043-5B5E-155D-875C-3EE499201DEA}"/>
              </a:ext>
            </a:extLst>
          </p:cNvPr>
          <p:cNvCxnSpPr>
            <a:cxnSpLocks/>
          </p:cNvCxnSpPr>
          <p:nvPr/>
        </p:nvCxnSpPr>
        <p:spPr>
          <a:xfrm>
            <a:off x="7683500" y="2902263"/>
            <a:ext cx="0" cy="2455516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r Verbinder 74">
            <a:extLst>
              <a:ext uri="{FF2B5EF4-FFF2-40B4-BE49-F238E27FC236}">
                <a16:creationId xmlns:a16="http://schemas.microsoft.com/office/drawing/2014/main" id="{1BDCCD23-EB44-506E-3787-223C7F52C978}"/>
              </a:ext>
            </a:extLst>
          </p:cNvPr>
          <p:cNvCxnSpPr>
            <a:cxnSpLocks/>
          </p:cNvCxnSpPr>
          <p:nvPr/>
        </p:nvCxnSpPr>
        <p:spPr>
          <a:xfrm>
            <a:off x="8527331" y="2891739"/>
            <a:ext cx="11985" cy="2416423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>
            <a:extLst>
              <a:ext uri="{FF2B5EF4-FFF2-40B4-BE49-F238E27FC236}">
                <a16:creationId xmlns:a16="http://schemas.microsoft.com/office/drawing/2014/main" id="{AA95DF51-27AF-193A-17A8-FC181745EDFC}"/>
              </a:ext>
            </a:extLst>
          </p:cNvPr>
          <p:cNvCxnSpPr>
            <a:cxnSpLocks/>
          </p:cNvCxnSpPr>
          <p:nvPr/>
        </p:nvCxnSpPr>
        <p:spPr>
          <a:xfrm>
            <a:off x="8664039" y="2871419"/>
            <a:ext cx="3880" cy="2449472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Gerader Verbinder 76">
            <a:extLst>
              <a:ext uri="{FF2B5EF4-FFF2-40B4-BE49-F238E27FC236}">
                <a16:creationId xmlns:a16="http://schemas.microsoft.com/office/drawing/2014/main" id="{8B6702B5-FACA-77B8-C744-8C8AFDDBF2EF}"/>
              </a:ext>
            </a:extLst>
          </p:cNvPr>
          <p:cNvCxnSpPr>
            <a:cxnSpLocks/>
          </p:cNvCxnSpPr>
          <p:nvPr/>
        </p:nvCxnSpPr>
        <p:spPr>
          <a:xfrm flipH="1">
            <a:off x="8527331" y="5308162"/>
            <a:ext cx="124805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>
            <a:extLst>
              <a:ext uri="{FF2B5EF4-FFF2-40B4-BE49-F238E27FC236}">
                <a16:creationId xmlns:a16="http://schemas.microsoft.com/office/drawing/2014/main" id="{26DA4EA1-D5AD-D6EF-401A-3E6FCD60B45A}"/>
              </a:ext>
            </a:extLst>
          </p:cNvPr>
          <p:cNvCxnSpPr>
            <a:cxnSpLocks/>
          </p:cNvCxnSpPr>
          <p:nvPr/>
        </p:nvCxnSpPr>
        <p:spPr>
          <a:xfrm flipH="1">
            <a:off x="8652136" y="2896166"/>
            <a:ext cx="992677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r Verbinder 78">
            <a:extLst>
              <a:ext uri="{FF2B5EF4-FFF2-40B4-BE49-F238E27FC236}">
                <a16:creationId xmlns:a16="http://schemas.microsoft.com/office/drawing/2014/main" id="{A722A42B-128D-D45D-29DE-323E48E192CA}"/>
              </a:ext>
            </a:extLst>
          </p:cNvPr>
          <p:cNvCxnSpPr>
            <a:cxnSpLocks/>
          </p:cNvCxnSpPr>
          <p:nvPr/>
        </p:nvCxnSpPr>
        <p:spPr>
          <a:xfrm flipH="1">
            <a:off x="9608351" y="2912249"/>
            <a:ext cx="14990" cy="2408642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>
            <a:extLst>
              <a:ext uri="{FF2B5EF4-FFF2-40B4-BE49-F238E27FC236}">
                <a16:creationId xmlns:a16="http://schemas.microsoft.com/office/drawing/2014/main" id="{8F460B9A-5502-7BA8-6D37-469079C5D2AD}"/>
              </a:ext>
            </a:extLst>
          </p:cNvPr>
          <p:cNvCxnSpPr>
            <a:cxnSpLocks/>
          </p:cNvCxnSpPr>
          <p:nvPr/>
        </p:nvCxnSpPr>
        <p:spPr>
          <a:xfrm>
            <a:off x="4119574" y="2820402"/>
            <a:ext cx="7347" cy="2584231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r Verbinder 80">
            <a:extLst>
              <a:ext uri="{FF2B5EF4-FFF2-40B4-BE49-F238E27FC236}">
                <a16:creationId xmlns:a16="http://schemas.microsoft.com/office/drawing/2014/main" id="{B47EFABE-A47E-6D7A-EB70-A65A915ECC0E}"/>
              </a:ext>
            </a:extLst>
          </p:cNvPr>
          <p:cNvCxnSpPr>
            <a:cxnSpLocks/>
          </p:cNvCxnSpPr>
          <p:nvPr/>
        </p:nvCxnSpPr>
        <p:spPr>
          <a:xfrm>
            <a:off x="4233689" y="2828022"/>
            <a:ext cx="0" cy="2576611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Gerader Verbinder 81">
            <a:extLst>
              <a:ext uri="{FF2B5EF4-FFF2-40B4-BE49-F238E27FC236}">
                <a16:creationId xmlns:a16="http://schemas.microsoft.com/office/drawing/2014/main" id="{341CFF08-B6D0-9361-7E30-A82B564F759D}"/>
              </a:ext>
            </a:extLst>
          </p:cNvPr>
          <p:cNvCxnSpPr>
            <a:cxnSpLocks/>
          </p:cNvCxnSpPr>
          <p:nvPr/>
        </p:nvCxnSpPr>
        <p:spPr>
          <a:xfrm flipH="1">
            <a:off x="4131032" y="2838383"/>
            <a:ext cx="105104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>
            <a:extLst>
              <a:ext uri="{FF2B5EF4-FFF2-40B4-BE49-F238E27FC236}">
                <a16:creationId xmlns:a16="http://schemas.microsoft.com/office/drawing/2014/main" id="{A1286CF6-C1E8-8377-6538-BB751594C491}"/>
              </a:ext>
            </a:extLst>
          </p:cNvPr>
          <p:cNvCxnSpPr>
            <a:cxnSpLocks/>
          </p:cNvCxnSpPr>
          <p:nvPr/>
        </p:nvCxnSpPr>
        <p:spPr>
          <a:xfrm>
            <a:off x="4205136" y="5383847"/>
            <a:ext cx="915262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 Verbindung mit Pfeil 84">
            <a:extLst>
              <a:ext uri="{FF2B5EF4-FFF2-40B4-BE49-F238E27FC236}">
                <a16:creationId xmlns:a16="http://schemas.microsoft.com/office/drawing/2014/main" id="{60D11C20-EAF9-9EC0-2520-D08A9DA7A390}"/>
              </a:ext>
            </a:extLst>
          </p:cNvPr>
          <p:cNvCxnSpPr>
            <a:cxnSpLocks/>
          </p:cNvCxnSpPr>
          <p:nvPr/>
        </p:nvCxnSpPr>
        <p:spPr>
          <a:xfrm>
            <a:off x="6015222" y="3796539"/>
            <a:ext cx="535527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hteck 86">
            <a:extLst>
              <a:ext uri="{FF2B5EF4-FFF2-40B4-BE49-F238E27FC236}">
                <a16:creationId xmlns:a16="http://schemas.microsoft.com/office/drawing/2014/main" id="{4749AD5A-2463-78A5-4F5E-74A608544FEB}"/>
              </a:ext>
            </a:extLst>
          </p:cNvPr>
          <p:cNvSpPr/>
          <p:nvPr/>
        </p:nvSpPr>
        <p:spPr>
          <a:xfrm>
            <a:off x="7543033" y="2792338"/>
            <a:ext cx="529802" cy="2795751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E9ACD9F1-A2F5-0BF9-CEA7-48B3E298AD22}"/>
              </a:ext>
            </a:extLst>
          </p:cNvPr>
          <p:cNvSpPr/>
          <p:nvPr/>
        </p:nvSpPr>
        <p:spPr>
          <a:xfrm rot="5400000">
            <a:off x="5297770" y="5116744"/>
            <a:ext cx="304799" cy="1898826"/>
          </a:xfrm>
          <a:prstGeom prst="rect">
            <a:avLst/>
          </a:prstGeom>
          <a:solidFill>
            <a:srgbClr val="00B050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23748B70-D51C-EF61-5D71-10783A8C6364}"/>
              </a:ext>
            </a:extLst>
          </p:cNvPr>
          <p:cNvSpPr/>
          <p:nvPr/>
        </p:nvSpPr>
        <p:spPr>
          <a:xfrm>
            <a:off x="10377351" y="3130292"/>
            <a:ext cx="110422" cy="11322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Google Shape;966;p74">
            <a:extLst>
              <a:ext uri="{FF2B5EF4-FFF2-40B4-BE49-F238E27FC236}">
                <a16:creationId xmlns:a16="http://schemas.microsoft.com/office/drawing/2014/main" id="{49C5A069-B73D-5113-609E-C9F2B89BA43E}"/>
              </a:ext>
            </a:extLst>
          </p:cNvPr>
          <p:cNvSpPr txBox="1"/>
          <p:nvPr/>
        </p:nvSpPr>
        <p:spPr>
          <a:xfrm>
            <a:off x="10515173" y="2940078"/>
            <a:ext cx="1590198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dirty="0">
                <a:latin typeface="DIN Light" panose="02020500000000000000"/>
                <a:ea typeface="Nunito"/>
                <a:cs typeface="DIN-Medium" panose="020B0604020202020204" charset="0"/>
                <a:sym typeface="Nunito"/>
              </a:rPr>
              <a:t>Prediction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DIN-Medium" panose="020B0604020202020204" charset="0"/>
              <a:sym typeface="Nunito"/>
            </a:endParaRPr>
          </a:p>
        </p:txBody>
      </p:sp>
      <p:sp>
        <p:nvSpPr>
          <p:cNvPr id="92" name="Halber Rahmen 91">
            <a:extLst>
              <a:ext uri="{FF2B5EF4-FFF2-40B4-BE49-F238E27FC236}">
                <a16:creationId xmlns:a16="http://schemas.microsoft.com/office/drawing/2014/main" id="{54D5D7E1-734C-DC87-96D6-1BF93BA3CB81}"/>
              </a:ext>
            </a:extLst>
          </p:cNvPr>
          <p:cNvSpPr/>
          <p:nvPr/>
        </p:nvSpPr>
        <p:spPr>
          <a:xfrm rot="2158275" flipH="1" flipV="1">
            <a:off x="6736347" y="1635721"/>
            <a:ext cx="140122" cy="349479"/>
          </a:xfrm>
          <a:prstGeom prst="halfFram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93" name="Rechteck 92">
            <a:extLst>
              <a:ext uri="{FF2B5EF4-FFF2-40B4-BE49-F238E27FC236}">
                <a16:creationId xmlns:a16="http://schemas.microsoft.com/office/drawing/2014/main" id="{D0E5DFC5-C08D-82A6-3FD1-ABBA14A943E3}"/>
              </a:ext>
            </a:extLst>
          </p:cNvPr>
          <p:cNvSpPr/>
          <p:nvPr/>
        </p:nvSpPr>
        <p:spPr>
          <a:xfrm rot="19268544">
            <a:off x="10334350" y="1702935"/>
            <a:ext cx="45719" cy="39817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4" name="Rechteck 93">
            <a:extLst>
              <a:ext uri="{FF2B5EF4-FFF2-40B4-BE49-F238E27FC236}">
                <a16:creationId xmlns:a16="http://schemas.microsoft.com/office/drawing/2014/main" id="{ED304515-FEFB-DCD4-3057-F4271D9B25FD}"/>
              </a:ext>
            </a:extLst>
          </p:cNvPr>
          <p:cNvSpPr/>
          <p:nvPr/>
        </p:nvSpPr>
        <p:spPr>
          <a:xfrm rot="2336564">
            <a:off x="10328051" y="1693781"/>
            <a:ext cx="45719" cy="40655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5" name="Google Shape;966;p74">
            <a:extLst>
              <a:ext uri="{FF2B5EF4-FFF2-40B4-BE49-F238E27FC236}">
                <a16:creationId xmlns:a16="http://schemas.microsoft.com/office/drawing/2014/main" id="{CAF7DD18-28B0-854C-8938-81E9B8AE9C91}"/>
              </a:ext>
            </a:extLst>
          </p:cNvPr>
          <p:cNvSpPr txBox="1"/>
          <p:nvPr/>
        </p:nvSpPr>
        <p:spPr>
          <a:xfrm>
            <a:off x="8259351" y="5767970"/>
            <a:ext cx="106671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i="0" u="none" strike="noStrike" cap="none" dirty="0">
                <a:solidFill>
                  <a:srgbClr val="FF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Flicker</a:t>
            </a:r>
            <a:endParaRPr lang="de-DE" i="0" u="none" strike="noStrike" cap="none" dirty="0">
              <a:solidFill>
                <a:srgbClr val="FF0000"/>
              </a:solidFill>
              <a:latin typeface="DIN-Medium" panose="020B0604020202020204" charset="0"/>
              <a:ea typeface="Nunito"/>
              <a:cs typeface="DIN-Medium" panose="020B0604020202020204" charset="0"/>
              <a:sym typeface="Nunito"/>
            </a:endParaRPr>
          </a:p>
        </p:txBody>
      </p:sp>
      <p:cxnSp>
        <p:nvCxnSpPr>
          <p:cNvPr id="96" name="Gerade Verbindung mit Pfeil 95">
            <a:extLst>
              <a:ext uri="{FF2B5EF4-FFF2-40B4-BE49-F238E27FC236}">
                <a16:creationId xmlns:a16="http://schemas.microsoft.com/office/drawing/2014/main" id="{7051A358-CF5F-BBF7-EE94-06482BED3DC0}"/>
              </a:ext>
            </a:extLst>
          </p:cNvPr>
          <p:cNvCxnSpPr>
            <a:cxnSpLocks/>
          </p:cNvCxnSpPr>
          <p:nvPr/>
        </p:nvCxnSpPr>
        <p:spPr>
          <a:xfrm>
            <a:off x="8616063" y="5617582"/>
            <a:ext cx="0" cy="23608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>
            <a:extLst>
              <a:ext uri="{FF2B5EF4-FFF2-40B4-BE49-F238E27FC236}">
                <a16:creationId xmlns:a16="http://schemas.microsoft.com/office/drawing/2014/main" id="{7648394B-427B-E1A0-1B37-B807406A12AC}"/>
              </a:ext>
            </a:extLst>
          </p:cNvPr>
          <p:cNvCxnSpPr>
            <a:cxnSpLocks/>
          </p:cNvCxnSpPr>
          <p:nvPr/>
        </p:nvCxnSpPr>
        <p:spPr>
          <a:xfrm flipH="1">
            <a:off x="6554657" y="2820402"/>
            <a:ext cx="7613" cy="2817926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r Verbinder 55">
            <a:extLst>
              <a:ext uri="{FF2B5EF4-FFF2-40B4-BE49-F238E27FC236}">
                <a16:creationId xmlns:a16="http://schemas.microsoft.com/office/drawing/2014/main" id="{C7461E7E-A446-5071-9C9A-6E5713095415}"/>
              </a:ext>
            </a:extLst>
          </p:cNvPr>
          <p:cNvCxnSpPr>
            <a:cxnSpLocks/>
          </p:cNvCxnSpPr>
          <p:nvPr/>
        </p:nvCxnSpPr>
        <p:spPr>
          <a:xfrm>
            <a:off x="5997554" y="2820794"/>
            <a:ext cx="23459" cy="2806513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6715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900"/>
                            </p:stCondLst>
                            <p:childTnLst>
                              <p:par>
                                <p:cTn id="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1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300"/>
                            </p:stCondLst>
                            <p:childTnLst>
                              <p:par>
                                <p:cTn id="4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700"/>
                            </p:stCondLst>
                            <p:childTnLst>
                              <p:par>
                                <p:cTn id="5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9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100"/>
                            </p:stCondLst>
                            <p:childTnLst>
                              <p:par>
                                <p:cTn id="6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2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300"/>
                            </p:stCondLst>
                            <p:childTnLst>
                              <p:par>
                                <p:cTn id="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2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00"/>
                            </p:stCondLst>
                            <p:childTnLst>
                              <p:par>
                                <p:cTn id="10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2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700"/>
                            </p:stCondLst>
                            <p:childTnLst>
                              <p:par>
                                <p:cTn id="10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2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900"/>
                            </p:stCondLst>
                            <p:childTnLst>
                              <p:par>
                                <p:cTn id="10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2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100"/>
                            </p:stCondLst>
                            <p:childTnLst>
                              <p:par>
                                <p:cTn id="1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5" dur="2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300"/>
                            </p:stCondLst>
                            <p:childTnLst>
                              <p:par>
                                <p:cTn id="1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2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500"/>
                            </p:stCondLst>
                            <p:childTnLst>
                              <p:par>
                                <p:cTn id="1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2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700"/>
                            </p:stCondLst>
                            <p:childTnLst>
                              <p:par>
                                <p:cTn id="1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2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900"/>
                            </p:stCondLst>
                            <p:childTnLst>
                              <p:par>
                                <p:cTn id="1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1" dur="2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2100"/>
                            </p:stCondLst>
                            <p:childTnLst>
                              <p:par>
                                <p:cTn id="1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2300"/>
                            </p:stCondLst>
                            <p:childTnLst>
                              <p:par>
                                <p:cTn id="1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2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2500"/>
                            </p:stCondLst>
                            <p:childTnLst>
                              <p:par>
                                <p:cTn id="1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2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2700"/>
                            </p:stCondLst>
                            <p:childTnLst>
                              <p:par>
                                <p:cTn id="14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7" dur="2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2900"/>
                            </p:stCondLst>
                            <p:childTnLst>
                              <p:par>
                                <p:cTn id="1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2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3100"/>
                            </p:stCondLst>
                            <p:childTnLst>
                              <p:par>
                                <p:cTn id="15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5" dur="2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3300"/>
                            </p:stCondLst>
                            <p:childTnLst>
                              <p:par>
                                <p:cTn id="1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9" dur="2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3500"/>
                            </p:stCondLst>
                            <p:childTnLst>
                              <p:par>
                                <p:cTn id="16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3" dur="2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3700"/>
                            </p:stCondLst>
                            <p:childTnLst>
                              <p:par>
                                <p:cTn id="1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7" dur="2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500"/>
                            </p:stCondLst>
                            <p:childTnLst>
                              <p:par>
                                <p:cTn id="2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7" fill="hold">
                      <p:stCondLst>
                        <p:cond delay="indefinite"/>
                      </p:stCondLst>
                      <p:childTnLst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2" fill="hold">
                      <p:stCondLst>
                        <p:cond delay="indefinite"/>
                      </p:stCondLst>
                      <p:childTnLst>
                        <p:par>
                          <p:cTn id="243" fill="hold">
                            <p:stCondLst>
                              <p:cond delay="0"/>
                            </p:stCondLst>
                            <p:childTnLst>
                              <p:par>
                                <p:cTn id="2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6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0" fill="hold">
                      <p:stCondLst>
                        <p:cond delay="indefinite"/>
                      </p:stCondLst>
                      <p:childTnLst>
                        <p:par>
                          <p:cTn id="251" fill="hold">
                            <p:stCondLst>
                              <p:cond delay="0"/>
                            </p:stCondLst>
                            <p:childTnLst>
                              <p:par>
                                <p:cTn id="2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animBg="1"/>
      <p:bldP spid="86" grpId="0" animBg="1"/>
      <p:bldP spid="84" grpId="0" animBg="1"/>
      <p:bldP spid="6" grpId="0"/>
      <p:bldP spid="21" grpId="0"/>
      <p:bldP spid="22" grpId="0"/>
      <p:bldP spid="24" grpId="0"/>
      <p:bldP spid="45" grpId="0" animBg="1"/>
      <p:bldP spid="46" grpId="0"/>
      <p:bldP spid="54" grpId="0"/>
      <p:bldP spid="87" grpId="0" animBg="1"/>
      <p:bldP spid="89" grpId="0" animBg="1"/>
      <p:bldP spid="90" grpId="0" animBg="1"/>
      <p:bldP spid="91" grpId="0"/>
      <p:bldP spid="92" grpId="0" animBg="1"/>
      <p:bldP spid="93" grpId="0" animBg="1"/>
      <p:bldP spid="94" grpId="0" animBg="1"/>
      <p:bldP spid="9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Starting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Point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34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4269144"/>
            <a:ext cx="2100458" cy="155727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202952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pic>
        <p:nvPicPr>
          <p:cNvPr id="4" name="Grafik 3" descr="Ein Bild, das Text, Screenshot, Zahl, Diagramm enthält.&#10;&#10;Automatisch generierte Beschreibung">
            <a:extLst>
              <a:ext uri="{FF2B5EF4-FFF2-40B4-BE49-F238E27FC236}">
                <a16:creationId xmlns:a16="http://schemas.microsoft.com/office/drawing/2014/main" id="{1A03D322-BD40-AA67-9224-4AE688D19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6758" y="987466"/>
            <a:ext cx="7199202" cy="5399401"/>
          </a:xfrm>
          <a:prstGeom prst="rect">
            <a:avLst/>
          </a:prstGeom>
        </p:spPr>
      </p:pic>
      <p:pic>
        <p:nvPicPr>
          <p:cNvPr id="7" name="Grafik 6" descr="Ein Bild, das Text, Screenshot, Zahl, Diagramm enthält.&#10;&#10;Automatisch generierte Beschreibung">
            <a:extLst>
              <a:ext uri="{FF2B5EF4-FFF2-40B4-BE49-F238E27FC236}">
                <a16:creationId xmlns:a16="http://schemas.microsoft.com/office/drawing/2014/main" id="{AB3AF6EC-A759-E1E3-F6DF-B27D31DDBC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8387"/>
          <a:stretch/>
        </p:blipFill>
        <p:spPr>
          <a:xfrm>
            <a:off x="2386758" y="987466"/>
            <a:ext cx="7199202" cy="627015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BEB4D9AF-38BD-A459-041D-674F4132702E}"/>
              </a:ext>
            </a:extLst>
          </p:cNvPr>
          <p:cNvSpPr/>
          <p:nvPr/>
        </p:nvSpPr>
        <p:spPr>
          <a:xfrm>
            <a:off x="4704773" y="1614481"/>
            <a:ext cx="4881187" cy="47791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Grafik 7" descr="Ein Bild, das Text, Screenshot, Zahl, Diagramm enthält.&#10;&#10;Automatisch generierte Beschreibung">
            <a:extLst>
              <a:ext uri="{FF2B5EF4-FFF2-40B4-BE49-F238E27FC236}">
                <a16:creationId xmlns:a16="http://schemas.microsoft.com/office/drawing/2014/main" id="{3B2ED5BE-B913-76E9-0042-B2DFD486F6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784" t="11611" b="8729"/>
          <a:stretch/>
        </p:blipFill>
        <p:spPr>
          <a:xfrm>
            <a:off x="4704773" y="1614481"/>
            <a:ext cx="735463" cy="4301078"/>
          </a:xfrm>
          <a:prstGeom prst="rect">
            <a:avLst/>
          </a:prstGeom>
        </p:spPr>
      </p:pic>
      <p:pic>
        <p:nvPicPr>
          <p:cNvPr id="21" name="Grafik 20" descr="Ein Bild, das Text, Screenshot, Zahl, Diagramm enthält.&#10;&#10;Automatisch generierte Beschreibung">
            <a:extLst>
              <a:ext uri="{FF2B5EF4-FFF2-40B4-BE49-F238E27FC236}">
                <a16:creationId xmlns:a16="http://schemas.microsoft.com/office/drawing/2014/main" id="{E650D564-B1FE-7C8E-3EA7-A0AB631F2E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714" t="13445" r="10794" b="80905"/>
          <a:stretch/>
        </p:blipFill>
        <p:spPr>
          <a:xfrm>
            <a:off x="3372399" y="2070316"/>
            <a:ext cx="1332374" cy="289637"/>
          </a:xfrm>
          <a:prstGeom prst="rect">
            <a:avLst/>
          </a:prstGeom>
        </p:spPr>
      </p:pic>
      <p:sp>
        <p:nvSpPr>
          <p:cNvPr id="29" name="Google Shape;966;p74">
            <a:extLst>
              <a:ext uri="{FF2B5EF4-FFF2-40B4-BE49-F238E27FC236}">
                <a16:creationId xmlns:a16="http://schemas.microsoft.com/office/drawing/2014/main" id="{CFC52D70-0158-1538-BFFA-0B9D0D8606FD}"/>
              </a:ext>
            </a:extLst>
          </p:cNvPr>
          <p:cNvSpPr txBox="1"/>
          <p:nvPr/>
        </p:nvSpPr>
        <p:spPr>
          <a:xfrm>
            <a:off x="9795565" y="1745050"/>
            <a:ext cx="27832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* 25 Samples </a:t>
            </a:r>
          </a:p>
        </p:txBody>
      </p:sp>
      <p:sp>
        <p:nvSpPr>
          <p:cNvPr id="30" name="Google Shape;966;p74">
            <a:extLst>
              <a:ext uri="{FF2B5EF4-FFF2-40B4-BE49-F238E27FC236}">
                <a16:creationId xmlns:a16="http://schemas.microsoft.com/office/drawing/2014/main" id="{DAD75F31-B6BA-1E44-1761-133FB9DE010D}"/>
              </a:ext>
            </a:extLst>
          </p:cNvPr>
          <p:cNvSpPr txBox="1"/>
          <p:nvPr/>
        </p:nvSpPr>
        <p:spPr>
          <a:xfrm>
            <a:off x="9762349" y="1362889"/>
            <a:ext cx="27832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u="sng" strike="noStrike" cap="none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Window</a:t>
            </a:r>
            <a:r>
              <a:rPr lang="de-DE" u="sng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 Size</a:t>
            </a:r>
          </a:p>
        </p:txBody>
      </p:sp>
    </p:spTree>
    <p:extLst>
      <p:ext uri="{BB962C8B-B14F-4D97-AF65-F5344CB8AC3E}">
        <p14:creationId xmlns:p14="http://schemas.microsoft.com/office/powerpoint/2010/main" val="592975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Preprocessing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sz="2400" dirty="0">
                <a:latin typeface="DIN-Medium" panose="020B0604020202020204" charset="0"/>
                <a:cs typeface="DIN-Medium" panose="020B0604020202020204" charset="0"/>
              </a:rPr>
              <a:t>(Data Stream </a:t>
            </a:r>
            <a:r>
              <a:rPr lang="de-DE" sz="2400" dirty="0" err="1">
                <a:latin typeface="DIN-Medium" panose="020B0604020202020204" charset="0"/>
                <a:cs typeface="DIN-Medium" panose="020B0604020202020204" charset="0"/>
              </a:rPr>
              <a:t>Selection</a:t>
            </a:r>
            <a:r>
              <a:rPr lang="de-DE" sz="2400" dirty="0">
                <a:latin typeface="DIN-Medium" panose="020B0604020202020204" charset="0"/>
                <a:cs typeface="DIN-Medium" panose="020B0604020202020204" charset="0"/>
              </a:rPr>
              <a:t>)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35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4269144"/>
            <a:ext cx="2100458" cy="155727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202952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pic>
        <p:nvPicPr>
          <p:cNvPr id="4" name="Grafik 3" descr="Ein Bild, das Text, Screenshot, Zahl, Diagramm enthält.&#10;&#10;Automatisch generierte Beschreibung">
            <a:extLst>
              <a:ext uri="{FF2B5EF4-FFF2-40B4-BE49-F238E27FC236}">
                <a16:creationId xmlns:a16="http://schemas.microsoft.com/office/drawing/2014/main" id="{1A03D322-BD40-AA67-9224-4AE688D19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6758" y="987466"/>
            <a:ext cx="7199202" cy="5399401"/>
          </a:xfrm>
          <a:prstGeom prst="rect">
            <a:avLst/>
          </a:prstGeom>
        </p:spPr>
      </p:pic>
      <p:pic>
        <p:nvPicPr>
          <p:cNvPr id="7" name="Grafik 6" descr="Ein Bild, das Text, Screenshot, Zahl, Diagramm enthält.&#10;&#10;Automatisch generierte Beschreibung">
            <a:extLst>
              <a:ext uri="{FF2B5EF4-FFF2-40B4-BE49-F238E27FC236}">
                <a16:creationId xmlns:a16="http://schemas.microsoft.com/office/drawing/2014/main" id="{AB3AF6EC-A759-E1E3-F6DF-B27D31DDBC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8387"/>
          <a:stretch/>
        </p:blipFill>
        <p:spPr>
          <a:xfrm>
            <a:off x="2386758" y="987466"/>
            <a:ext cx="7199202" cy="627015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BEB4D9AF-38BD-A459-041D-674F4132702E}"/>
              </a:ext>
            </a:extLst>
          </p:cNvPr>
          <p:cNvSpPr/>
          <p:nvPr/>
        </p:nvSpPr>
        <p:spPr>
          <a:xfrm>
            <a:off x="6152573" y="1614481"/>
            <a:ext cx="4881187" cy="47791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Grafik 7" descr="Ein Bild, das Text, Screenshot, Zahl, Diagramm enthält.&#10;&#10;Automatisch generierte Beschreibung">
            <a:extLst>
              <a:ext uri="{FF2B5EF4-FFF2-40B4-BE49-F238E27FC236}">
                <a16:creationId xmlns:a16="http://schemas.microsoft.com/office/drawing/2014/main" id="{3B2ED5BE-B913-76E9-0042-B2DFD486F6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784" t="11611" b="8729"/>
          <a:stretch/>
        </p:blipFill>
        <p:spPr>
          <a:xfrm>
            <a:off x="6137333" y="1614481"/>
            <a:ext cx="735463" cy="4301078"/>
          </a:xfrm>
          <a:prstGeom prst="rect">
            <a:avLst/>
          </a:prstGeom>
        </p:spPr>
      </p:pic>
      <p:pic>
        <p:nvPicPr>
          <p:cNvPr id="11" name="Grafik 10" descr="Ein Bild, das Text, Screenshot, Zahl, Diagramm enthält.&#10;&#10;Automatisch generierte Beschreibung">
            <a:extLst>
              <a:ext uri="{FF2B5EF4-FFF2-40B4-BE49-F238E27FC236}">
                <a16:creationId xmlns:a16="http://schemas.microsoft.com/office/drawing/2014/main" id="{E1CF7BF2-9AD0-47DC-4A3B-B6E9CBE058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714" t="13445" r="10794" b="80905"/>
          <a:stretch/>
        </p:blipFill>
        <p:spPr>
          <a:xfrm>
            <a:off x="3372399" y="2070316"/>
            <a:ext cx="1332374" cy="289637"/>
          </a:xfrm>
          <a:prstGeom prst="rect">
            <a:avLst/>
          </a:prstGeom>
        </p:spPr>
      </p:pic>
      <p:sp>
        <p:nvSpPr>
          <p:cNvPr id="19" name="Google Shape;966;p74">
            <a:extLst>
              <a:ext uri="{FF2B5EF4-FFF2-40B4-BE49-F238E27FC236}">
                <a16:creationId xmlns:a16="http://schemas.microsoft.com/office/drawing/2014/main" id="{BBD37D81-9884-275E-C3F7-63496F59720F}"/>
              </a:ext>
            </a:extLst>
          </p:cNvPr>
          <p:cNvSpPr txBox="1"/>
          <p:nvPr/>
        </p:nvSpPr>
        <p:spPr>
          <a:xfrm>
            <a:off x="9795565" y="1745050"/>
            <a:ext cx="27832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* 25 Samples </a:t>
            </a:r>
          </a:p>
        </p:txBody>
      </p:sp>
      <p:sp>
        <p:nvSpPr>
          <p:cNvPr id="20" name="Google Shape;966;p74">
            <a:extLst>
              <a:ext uri="{FF2B5EF4-FFF2-40B4-BE49-F238E27FC236}">
                <a16:creationId xmlns:a16="http://schemas.microsoft.com/office/drawing/2014/main" id="{4120969E-5E85-520E-7488-961818C14832}"/>
              </a:ext>
            </a:extLst>
          </p:cNvPr>
          <p:cNvSpPr txBox="1"/>
          <p:nvPr/>
        </p:nvSpPr>
        <p:spPr>
          <a:xfrm>
            <a:off x="9762349" y="1362889"/>
            <a:ext cx="27832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u="sng" strike="noStrike" cap="none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Window</a:t>
            </a:r>
            <a:r>
              <a:rPr lang="de-DE" u="sng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 Size</a:t>
            </a:r>
          </a:p>
        </p:txBody>
      </p:sp>
    </p:spTree>
    <p:extLst>
      <p:ext uri="{BB962C8B-B14F-4D97-AF65-F5344CB8AC3E}">
        <p14:creationId xmlns:p14="http://schemas.microsoft.com/office/powerpoint/2010/main" val="3846127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Preprocessing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sz="2400" dirty="0">
                <a:latin typeface="DIN-Medium" panose="020B0604020202020204" charset="0"/>
                <a:cs typeface="DIN-Medium" panose="020B0604020202020204" charset="0"/>
              </a:rPr>
              <a:t>(Kalman Filter)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36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4269144"/>
            <a:ext cx="2100458" cy="155727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202952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pic>
        <p:nvPicPr>
          <p:cNvPr id="4" name="Grafik 3" descr="Ein Bild, das Text, Screenshot, Zahl, Diagramm enthält.&#10;&#10;Automatisch generierte Beschreibung">
            <a:extLst>
              <a:ext uri="{FF2B5EF4-FFF2-40B4-BE49-F238E27FC236}">
                <a16:creationId xmlns:a16="http://schemas.microsoft.com/office/drawing/2014/main" id="{1A03D322-BD40-AA67-9224-4AE688D19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6758" y="987466"/>
            <a:ext cx="7199202" cy="5399401"/>
          </a:xfrm>
          <a:prstGeom prst="rect">
            <a:avLst/>
          </a:prstGeom>
        </p:spPr>
      </p:pic>
      <p:pic>
        <p:nvPicPr>
          <p:cNvPr id="7" name="Grafik 6" descr="Ein Bild, das Text, Screenshot, Zahl, Diagramm enthält.&#10;&#10;Automatisch generierte Beschreibung">
            <a:extLst>
              <a:ext uri="{FF2B5EF4-FFF2-40B4-BE49-F238E27FC236}">
                <a16:creationId xmlns:a16="http://schemas.microsoft.com/office/drawing/2014/main" id="{AB3AF6EC-A759-E1E3-F6DF-B27D31DDBC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8387"/>
          <a:stretch/>
        </p:blipFill>
        <p:spPr>
          <a:xfrm>
            <a:off x="2386758" y="987466"/>
            <a:ext cx="7199202" cy="627015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BEB4D9AF-38BD-A459-041D-674F4132702E}"/>
              </a:ext>
            </a:extLst>
          </p:cNvPr>
          <p:cNvSpPr/>
          <p:nvPr/>
        </p:nvSpPr>
        <p:spPr>
          <a:xfrm>
            <a:off x="7432733" y="1614481"/>
            <a:ext cx="4881187" cy="47791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Grafik 7" descr="Ein Bild, das Text, Screenshot, Zahl, Diagramm enthält.&#10;&#10;Automatisch generierte Beschreibung">
            <a:extLst>
              <a:ext uri="{FF2B5EF4-FFF2-40B4-BE49-F238E27FC236}">
                <a16:creationId xmlns:a16="http://schemas.microsoft.com/office/drawing/2014/main" id="{3B2ED5BE-B913-76E9-0042-B2DFD486F6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784" t="11611" b="8729"/>
          <a:stretch/>
        </p:blipFill>
        <p:spPr>
          <a:xfrm>
            <a:off x="7417493" y="1614481"/>
            <a:ext cx="735463" cy="4301078"/>
          </a:xfrm>
          <a:prstGeom prst="rect">
            <a:avLst/>
          </a:prstGeom>
        </p:spPr>
      </p:pic>
      <p:pic>
        <p:nvPicPr>
          <p:cNvPr id="11" name="Grafik 10" descr="Ein Bild, das Text, Screenshot, Zahl, Diagramm enthält.&#10;&#10;Automatisch generierte Beschreibung">
            <a:extLst>
              <a:ext uri="{FF2B5EF4-FFF2-40B4-BE49-F238E27FC236}">
                <a16:creationId xmlns:a16="http://schemas.microsoft.com/office/drawing/2014/main" id="{A59E264C-CB0A-00BC-33F5-3552ABC96C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714" t="13445" r="10794" b="80905"/>
          <a:stretch/>
        </p:blipFill>
        <p:spPr>
          <a:xfrm>
            <a:off x="3372399" y="2070316"/>
            <a:ext cx="1332374" cy="289637"/>
          </a:xfrm>
          <a:prstGeom prst="rect">
            <a:avLst/>
          </a:prstGeom>
        </p:spPr>
      </p:pic>
      <p:sp>
        <p:nvSpPr>
          <p:cNvPr id="19" name="Google Shape;966;p74">
            <a:extLst>
              <a:ext uri="{FF2B5EF4-FFF2-40B4-BE49-F238E27FC236}">
                <a16:creationId xmlns:a16="http://schemas.microsoft.com/office/drawing/2014/main" id="{ABCC3AA5-FDD5-376A-A10A-9F573A9539BF}"/>
              </a:ext>
            </a:extLst>
          </p:cNvPr>
          <p:cNvSpPr txBox="1"/>
          <p:nvPr/>
        </p:nvSpPr>
        <p:spPr>
          <a:xfrm>
            <a:off x="9795565" y="1745050"/>
            <a:ext cx="27832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* 25 Samples </a:t>
            </a:r>
          </a:p>
        </p:txBody>
      </p:sp>
      <p:sp>
        <p:nvSpPr>
          <p:cNvPr id="20" name="Google Shape;966;p74">
            <a:extLst>
              <a:ext uri="{FF2B5EF4-FFF2-40B4-BE49-F238E27FC236}">
                <a16:creationId xmlns:a16="http://schemas.microsoft.com/office/drawing/2014/main" id="{00CA66BA-577E-27AA-A233-6801A23209BE}"/>
              </a:ext>
            </a:extLst>
          </p:cNvPr>
          <p:cNvSpPr txBox="1"/>
          <p:nvPr/>
        </p:nvSpPr>
        <p:spPr>
          <a:xfrm>
            <a:off x="9762349" y="1362889"/>
            <a:ext cx="27832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u="sng" strike="noStrike" cap="none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Window</a:t>
            </a:r>
            <a:r>
              <a:rPr lang="de-DE" u="sng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 Size</a:t>
            </a:r>
          </a:p>
        </p:txBody>
      </p:sp>
    </p:spTree>
    <p:extLst>
      <p:ext uri="{BB962C8B-B14F-4D97-AF65-F5344CB8AC3E}">
        <p14:creationId xmlns:p14="http://schemas.microsoft.com/office/powerpoint/2010/main" val="3526165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Window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Size</a:t>
            </a:r>
            <a:endParaRPr lang="de-DE" sz="2400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37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4269144"/>
            <a:ext cx="2100458" cy="155727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202952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pic>
        <p:nvPicPr>
          <p:cNvPr id="4" name="Grafik 3" descr="Ein Bild, das Text, Screenshot, Zahl, Diagramm enthält.&#10;&#10;Automatisch generierte Beschreibung">
            <a:extLst>
              <a:ext uri="{FF2B5EF4-FFF2-40B4-BE49-F238E27FC236}">
                <a16:creationId xmlns:a16="http://schemas.microsoft.com/office/drawing/2014/main" id="{1A03D322-BD40-AA67-9224-4AE688D19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6758" y="987466"/>
            <a:ext cx="7199202" cy="5399401"/>
          </a:xfrm>
          <a:prstGeom prst="rect">
            <a:avLst/>
          </a:prstGeom>
        </p:spPr>
      </p:pic>
      <p:pic>
        <p:nvPicPr>
          <p:cNvPr id="7" name="Grafik 6" descr="Ein Bild, das Text, Screenshot, Zahl, Diagramm enthält.&#10;&#10;Automatisch generierte Beschreibung">
            <a:extLst>
              <a:ext uri="{FF2B5EF4-FFF2-40B4-BE49-F238E27FC236}">
                <a16:creationId xmlns:a16="http://schemas.microsoft.com/office/drawing/2014/main" id="{AB3AF6EC-A759-E1E3-F6DF-B27D31DDBC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8387"/>
          <a:stretch/>
        </p:blipFill>
        <p:spPr>
          <a:xfrm>
            <a:off x="2386758" y="987466"/>
            <a:ext cx="7199202" cy="627015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BEB4D9AF-38BD-A459-041D-674F4132702E}"/>
              </a:ext>
            </a:extLst>
          </p:cNvPr>
          <p:cNvSpPr/>
          <p:nvPr/>
        </p:nvSpPr>
        <p:spPr>
          <a:xfrm>
            <a:off x="8867991" y="1614481"/>
            <a:ext cx="4881187" cy="47791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Grafik 7" descr="Ein Bild, das Text, Screenshot, Zahl, Diagramm enthält.&#10;&#10;Automatisch generierte Beschreibung">
            <a:extLst>
              <a:ext uri="{FF2B5EF4-FFF2-40B4-BE49-F238E27FC236}">
                <a16:creationId xmlns:a16="http://schemas.microsoft.com/office/drawing/2014/main" id="{3B2ED5BE-B913-76E9-0042-B2DFD486F6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784" t="11611" b="8729"/>
          <a:stretch/>
        </p:blipFill>
        <p:spPr>
          <a:xfrm>
            <a:off x="8852751" y="1614481"/>
            <a:ext cx="735463" cy="4301078"/>
          </a:xfrm>
          <a:prstGeom prst="rect">
            <a:avLst/>
          </a:prstGeom>
        </p:spPr>
      </p:pic>
      <p:sp>
        <p:nvSpPr>
          <p:cNvPr id="5" name="Google Shape;966;p74">
            <a:extLst>
              <a:ext uri="{FF2B5EF4-FFF2-40B4-BE49-F238E27FC236}">
                <a16:creationId xmlns:a16="http://schemas.microsoft.com/office/drawing/2014/main" id="{A44A0E1D-4C48-902D-1B03-634732FD54D2}"/>
              </a:ext>
            </a:extLst>
          </p:cNvPr>
          <p:cNvSpPr txBox="1"/>
          <p:nvPr/>
        </p:nvSpPr>
        <p:spPr>
          <a:xfrm>
            <a:off x="9795565" y="1745050"/>
            <a:ext cx="27832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* 25 Samples </a:t>
            </a:r>
          </a:p>
        </p:txBody>
      </p:sp>
      <p:sp>
        <p:nvSpPr>
          <p:cNvPr id="6" name="Google Shape;966;p74">
            <a:extLst>
              <a:ext uri="{FF2B5EF4-FFF2-40B4-BE49-F238E27FC236}">
                <a16:creationId xmlns:a16="http://schemas.microsoft.com/office/drawing/2014/main" id="{18201C59-1A23-EA45-399A-EF0B6994B3E6}"/>
              </a:ext>
            </a:extLst>
          </p:cNvPr>
          <p:cNvSpPr txBox="1"/>
          <p:nvPr/>
        </p:nvSpPr>
        <p:spPr>
          <a:xfrm>
            <a:off x="9762349" y="1362889"/>
            <a:ext cx="27832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u="sng" strike="noStrike" cap="none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Window</a:t>
            </a:r>
            <a:r>
              <a:rPr lang="de-DE" u="sng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 Size</a:t>
            </a:r>
          </a:p>
        </p:txBody>
      </p:sp>
      <p:sp>
        <p:nvSpPr>
          <p:cNvPr id="19" name="Google Shape;966;p74">
            <a:extLst>
              <a:ext uri="{FF2B5EF4-FFF2-40B4-BE49-F238E27FC236}">
                <a16:creationId xmlns:a16="http://schemas.microsoft.com/office/drawing/2014/main" id="{A2E0935E-3C76-1F4D-BBD5-F97ABBF6DC67}"/>
              </a:ext>
            </a:extLst>
          </p:cNvPr>
          <p:cNvSpPr txBox="1"/>
          <p:nvPr/>
        </p:nvSpPr>
        <p:spPr>
          <a:xfrm>
            <a:off x="9810805" y="2127211"/>
            <a:ext cx="27832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x 50 Samples 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3D82585C-AC5A-8ABA-563E-0A6FBE51D768}"/>
              </a:ext>
            </a:extLst>
          </p:cNvPr>
          <p:cNvSpPr/>
          <p:nvPr/>
        </p:nvSpPr>
        <p:spPr>
          <a:xfrm>
            <a:off x="8626570" y="5895299"/>
            <a:ext cx="45719" cy="1092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DCA55BF-AA67-64C2-21CD-0A140037AEA2}"/>
              </a:ext>
            </a:extLst>
          </p:cNvPr>
          <p:cNvSpPr txBox="1"/>
          <p:nvPr/>
        </p:nvSpPr>
        <p:spPr>
          <a:xfrm>
            <a:off x="3391760" y="3317834"/>
            <a:ext cx="1313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FPR: 12.5%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274868BB-7370-421C-9623-7B4A0542E5DA}"/>
              </a:ext>
            </a:extLst>
          </p:cNvPr>
          <p:cNvSpPr txBox="1"/>
          <p:nvPr/>
        </p:nvSpPr>
        <p:spPr>
          <a:xfrm>
            <a:off x="4815735" y="3317834"/>
            <a:ext cx="1313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FPR: 15%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40AB89F6-1996-2686-5115-D6FF0D278AC0}"/>
              </a:ext>
            </a:extLst>
          </p:cNvPr>
          <p:cNvSpPr txBox="1"/>
          <p:nvPr/>
        </p:nvSpPr>
        <p:spPr>
          <a:xfrm>
            <a:off x="6194877" y="1993036"/>
            <a:ext cx="1313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FPR: 2.5%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C9F225F5-751B-1500-6771-6C063DCD63B6}"/>
              </a:ext>
            </a:extLst>
          </p:cNvPr>
          <p:cNvSpPr txBox="1"/>
          <p:nvPr/>
        </p:nvSpPr>
        <p:spPr>
          <a:xfrm>
            <a:off x="7602066" y="1985831"/>
            <a:ext cx="1313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FPR: 2.5%</a:t>
            </a:r>
          </a:p>
        </p:txBody>
      </p:sp>
    </p:spTree>
    <p:extLst>
      <p:ext uri="{BB962C8B-B14F-4D97-AF65-F5344CB8AC3E}">
        <p14:creationId xmlns:p14="http://schemas.microsoft.com/office/powerpoint/2010/main" val="115854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0" grpId="0"/>
      <p:bldP spid="22" grpId="0"/>
      <p:bldP spid="2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1: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Searching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sz="2400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38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4269144"/>
            <a:ext cx="2100458" cy="155727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202952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pic>
        <p:nvPicPr>
          <p:cNvPr id="11" name="Grafik 10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580C9C5D-6066-9CB3-FF43-A8F214BAE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6952" y="979575"/>
            <a:ext cx="9580081" cy="5388795"/>
          </a:xfrm>
          <a:prstGeom prst="rect">
            <a:avLst/>
          </a:prstGeom>
        </p:spPr>
      </p:pic>
      <p:sp>
        <p:nvSpPr>
          <p:cNvPr id="20" name="Rechteck 19">
            <a:extLst>
              <a:ext uri="{FF2B5EF4-FFF2-40B4-BE49-F238E27FC236}">
                <a16:creationId xmlns:a16="http://schemas.microsoft.com/office/drawing/2014/main" id="{6DF89D8D-C950-E2F6-5B3D-BE3DFFD2EFFE}"/>
              </a:ext>
            </a:extLst>
          </p:cNvPr>
          <p:cNvSpPr/>
          <p:nvPr/>
        </p:nvSpPr>
        <p:spPr>
          <a:xfrm>
            <a:off x="3728321" y="1639615"/>
            <a:ext cx="6960700" cy="40601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v</a:t>
            </a:r>
          </a:p>
        </p:txBody>
      </p:sp>
      <p:pic>
        <p:nvPicPr>
          <p:cNvPr id="22" name="Grafik 21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34DA4A0F-9E71-005E-CFB8-338ECEDADC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33" t="61621" r="57953" b="12351"/>
          <a:stretch/>
        </p:blipFill>
        <p:spPr>
          <a:xfrm>
            <a:off x="3362690" y="4315968"/>
            <a:ext cx="2733310" cy="138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795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1: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Searching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sz="2400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39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4269144"/>
            <a:ext cx="2100458" cy="155727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202952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pic>
        <p:nvPicPr>
          <p:cNvPr id="11" name="Grafik 10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580C9C5D-6066-9CB3-FF43-A8F214BAE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6952" y="979575"/>
            <a:ext cx="9580081" cy="5388795"/>
          </a:xfrm>
          <a:prstGeom prst="rect">
            <a:avLst/>
          </a:prstGeom>
        </p:spPr>
      </p:pic>
      <p:sp>
        <p:nvSpPr>
          <p:cNvPr id="20" name="Rechteck 19">
            <a:extLst>
              <a:ext uri="{FF2B5EF4-FFF2-40B4-BE49-F238E27FC236}">
                <a16:creationId xmlns:a16="http://schemas.microsoft.com/office/drawing/2014/main" id="{6DF89D8D-C950-E2F6-5B3D-BE3DFFD2EFFE}"/>
              </a:ext>
            </a:extLst>
          </p:cNvPr>
          <p:cNvSpPr/>
          <p:nvPr/>
        </p:nvSpPr>
        <p:spPr>
          <a:xfrm>
            <a:off x="11043521" y="1639615"/>
            <a:ext cx="6960700" cy="40601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v</a:t>
            </a:r>
          </a:p>
        </p:txBody>
      </p:sp>
      <p:pic>
        <p:nvPicPr>
          <p:cNvPr id="22" name="Grafik 21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34DA4A0F-9E71-005E-CFB8-338ECEDADC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33" t="61621" r="57953" b="12351"/>
          <a:stretch/>
        </p:blipFill>
        <p:spPr>
          <a:xfrm>
            <a:off x="3362690" y="4315968"/>
            <a:ext cx="2733310" cy="138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481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Why</a:t>
            </a:r>
            <a:r>
              <a:rPr lang="de-DE" dirty="0"/>
              <a:t> </a:t>
            </a:r>
            <a:r>
              <a:rPr lang="de-DE" dirty="0" err="1"/>
              <a:t>aVSN</a:t>
            </a:r>
            <a:r>
              <a:rPr lang="de-DE" dirty="0"/>
              <a:t>?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 dirty="0"/>
              <a:t>Denis Buckingham</a:t>
            </a:r>
            <a:r>
              <a:rPr lang="en-GB" dirty="0"/>
              <a:t>|  </a:t>
            </a:r>
            <a:fld id="{7F8CEB07-FDFF-48C8-BF82-B7487B8D5D3F}" type="slidenum">
              <a:rPr lang="de-CH" smtClean="0"/>
              <a:pPr/>
              <a:t>4</a:t>
            </a:fld>
            <a:endParaRPr lang="de-CH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F7ABAB5-8F8A-99AC-470E-3D14AD16C1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17118224"/>
              </p:ext>
            </p:extLst>
          </p:nvPr>
        </p:nvGraphicFramePr>
        <p:xfrm>
          <a:off x="2091815" y="6423577"/>
          <a:ext cx="7868473" cy="28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092" name="Textfeld 7">
            <a:extLst>
              <a:ext uri="{FF2B5EF4-FFF2-40B4-BE49-F238E27FC236}">
                <a16:creationId xmlns:a16="http://schemas.microsoft.com/office/drawing/2014/main" id="{6C0CA1B9-4780-5699-8380-82071987F86D}"/>
              </a:ext>
            </a:extLst>
          </p:cNvPr>
          <p:cNvSpPr txBox="1"/>
          <p:nvPr/>
        </p:nvSpPr>
        <p:spPr>
          <a:xfrm>
            <a:off x="3254472" y="5889846"/>
            <a:ext cx="8054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latin typeface="DIN Light" panose="02020500000000000000"/>
              </a:rPr>
              <a:t>[1], [2]</a:t>
            </a:r>
            <a:endParaRPr lang="de-DE" sz="1100" dirty="0">
              <a:latin typeface="DIN Light" panose="02020500000000000000"/>
            </a:endParaRPr>
          </a:p>
        </p:txBody>
      </p:sp>
      <p:sp>
        <p:nvSpPr>
          <p:cNvPr id="3097" name="AutoShape 6" descr="A simple black line drawing of a stopwatch. The design should indicate that something happens every 3 seconds, possibly through a visual element like a highlighted 3-second mark on the stopwatch. Use a minimalist and clean style.">
            <a:extLst>
              <a:ext uri="{FF2B5EF4-FFF2-40B4-BE49-F238E27FC236}">
                <a16:creationId xmlns:a16="http://schemas.microsoft.com/office/drawing/2014/main" id="{9A7FD432-D738-C6F3-0AFF-1A86C900298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38125" y="2490386"/>
            <a:ext cx="304800" cy="304800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3103" name="Textfeld 7">
            <a:extLst>
              <a:ext uri="{FF2B5EF4-FFF2-40B4-BE49-F238E27FC236}">
                <a16:creationId xmlns:a16="http://schemas.microsoft.com/office/drawing/2014/main" id="{588FA812-C77B-B69C-B531-0582AA2470B3}"/>
              </a:ext>
            </a:extLst>
          </p:cNvPr>
          <p:cNvSpPr txBox="1"/>
          <p:nvPr/>
        </p:nvSpPr>
        <p:spPr>
          <a:xfrm>
            <a:off x="7319476" y="4194486"/>
            <a:ext cx="43479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latin typeface="DIN Light" panose="02020500000000000000"/>
              </a:rPr>
              <a:t>[1]</a:t>
            </a:r>
            <a:endParaRPr lang="de-DE" sz="1100" dirty="0">
              <a:latin typeface="DIN Light" panose="02020500000000000000"/>
            </a:endParaRPr>
          </a:p>
        </p:txBody>
      </p:sp>
      <p:pic>
        <p:nvPicPr>
          <p:cNvPr id="3130" name="Picture 3129" descr="A group of people with numbers and letters&#10;&#10;Description automatically generated">
            <a:extLst>
              <a:ext uri="{FF2B5EF4-FFF2-40B4-BE49-F238E27FC236}">
                <a16:creationId xmlns:a16="http://schemas.microsoft.com/office/drawing/2014/main" id="{F5D1C137-D1A6-5A54-C02A-1F0066D77DF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355" y="1933056"/>
            <a:ext cx="4705521" cy="4320000"/>
          </a:xfrm>
          <a:prstGeom prst="rect">
            <a:avLst/>
          </a:prstGeom>
        </p:spPr>
      </p:pic>
      <p:pic>
        <p:nvPicPr>
          <p:cNvPr id="3132" name="Picture 3131" descr="A grey circle with a clock and text&#10;&#10;Description automatically generated">
            <a:extLst>
              <a:ext uri="{FF2B5EF4-FFF2-40B4-BE49-F238E27FC236}">
                <a16:creationId xmlns:a16="http://schemas.microsoft.com/office/drawing/2014/main" id="{BCABA828-02B2-398E-3DE8-DE43BACD54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6418" y="922484"/>
            <a:ext cx="3319581" cy="3508005"/>
          </a:xfrm>
          <a:prstGeom prst="rect">
            <a:avLst/>
          </a:prstGeom>
        </p:spPr>
      </p:pic>
      <p:pic>
        <p:nvPicPr>
          <p:cNvPr id="3134" name="Picture 3133" descr="A head with lightning bolt in ear&#10;&#10;Description automatically generated">
            <a:extLst>
              <a:ext uri="{FF2B5EF4-FFF2-40B4-BE49-F238E27FC236}">
                <a16:creationId xmlns:a16="http://schemas.microsoft.com/office/drawing/2014/main" id="{31FDA0C3-96BC-267F-6681-7A89F046A41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0497" y="2415092"/>
            <a:ext cx="3319581" cy="347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324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Reihe, Diagramm, Schrift enthält.&#10;&#10;Automatisch generierte Beschreibung">
            <a:extLst>
              <a:ext uri="{FF2B5EF4-FFF2-40B4-BE49-F238E27FC236}">
                <a16:creationId xmlns:a16="http://schemas.microsoft.com/office/drawing/2014/main" id="{687191CB-E5ED-6ABD-836C-435A6290B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984" y="979575"/>
            <a:ext cx="9653502" cy="543009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1: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Searching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sz="2400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40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4269144"/>
            <a:ext cx="2100458" cy="155727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202952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B04C644-908A-9B34-3E48-6E6ADD9ECFCE}"/>
              </a:ext>
            </a:extLst>
          </p:cNvPr>
          <p:cNvSpPr/>
          <p:nvPr/>
        </p:nvSpPr>
        <p:spPr>
          <a:xfrm>
            <a:off x="3709730" y="1664208"/>
            <a:ext cx="7024531" cy="40965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v</a:t>
            </a:r>
          </a:p>
        </p:txBody>
      </p:sp>
      <p:pic>
        <p:nvPicPr>
          <p:cNvPr id="7" name="Grafik 6" descr="Ein Bild, das Text, Reihe, Diagramm, Schrift enthält.&#10;&#10;Automatisch generierte Beschreibung">
            <a:extLst>
              <a:ext uri="{FF2B5EF4-FFF2-40B4-BE49-F238E27FC236}">
                <a16:creationId xmlns:a16="http://schemas.microsoft.com/office/drawing/2014/main" id="{721FB76F-2E56-7990-F26C-53C54401D4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69" t="61603" r="57914" b="12389"/>
          <a:stretch/>
        </p:blipFill>
        <p:spPr>
          <a:xfrm>
            <a:off x="3364472" y="4341675"/>
            <a:ext cx="2772168" cy="137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2673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Reihe, Diagramm, Schrift enthält.&#10;&#10;Automatisch generierte Beschreibung">
            <a:extLst>
              <a:ext uri="{FF2B5EF4-FFF2-40B4-BE49-F238E27FC236}">
                <a16:creationId xmlns:a16="http://schemas.microsoft.com/office/drawing/2014/main" id="{687191CB-E5ED-6ABD-836C-435A6290B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984" y="979575"/>
            <a:ext cx="9653502" cy="543009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1: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Searching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sz="2400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41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4269144"/>
            <a:ext cx="2100458" cy="155727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202952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B04C644-908A-9B34-3E48-6E6ADD9ECFCE}"/>
              </a:ext>
            </a:extLst>
          </p:cNvPr>
          <p:cNvSpPr/>
          <p:nvPr/>
        </p:nvSpPr>
        <p:spPr>
          <a:xfrm>
            <a:off x="10963970" y="1664208"/>
            <a:ext cx="7024531" cy="40965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v</a:t>
            </a:r>
          </a:p>
        </p:txBody>
      </p:sp>
      <p:pic>
        <p:nvPicPr>
          <p:cNvPr id="6" name="Grafik 5" descr="Ein Bild, das Text, Reihe, Diagramm, Schrift enthält.&#10;&#10;Automatisch generierte Beschreibung">
            <a:extLst>
              <a:ext uri="{FF2B5EF4-FFF2-40B4-BE49-F238E27FC236}">
                <a16:creationId xmlns:a16="http://schemas.microsoft.com/office/drawing/2014/main" id="{C5080F8D-A966-89F8-ACA0-6952950515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69" t="61603" r="57914" b="12389"/>
          <a:stretch/>
        </p:blipFill>
        <p:spPr>
          <a:xfrm>
            <a:off x="3364472" y="4341675"/>
            <a:ext cx="2772168" cy="137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538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1: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Searching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sz="2400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42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4269144"/>
            <a:ext cx="2100458" cy="155727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202952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7" name="Google Shape;966;p74">
            <a:extLst>
              <a:ext uri="{FF2B5EF4-FFF2-40B4-BE49-F238E27FC236}">
                <a16:creationId xmlns:a16="http://schemas.microsoft.com/office/drawing/2014/main" id="{09D2FCDF-77C5-2686-63BC-14329AA60821}"/>
              </a:ext>
            </a:extLst>
          </p:cNvPr>
          <p:cNvSpPr txBox="1"/>
          <p:nvPr/>
        </p:nvSpPr>
        <p:spPr>
          <a:xfrm>
            <a:off x="6443553" y="986999"/>
            <a:ext cx="2076497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 25 Samples</a:t>
            </a:r>
          </a:p>
        </p:txBody>
      </p:sp>
      <p:sp>
        <p:nvSpPr>
          <p:cNvPr id="8" name="Google Shape;966;p74">
            <a:extLst>
              <a:ext uri="{FF2B5EF4-FFF2-40B4-BE49-F238E27FC236}">
                <a16:creationId xmlns:a16="http://schemas.microsoft.com/office/drawing/2014/main" id="{5BF7EB34-71BB-6907-786E-899E351E2F02}"/>
              </a:ext>
            </a:extLst>
          </p:cNvPr>
          <p:cNvSpPr txBox="1"/>
          <p:nvPr/>
        </p:nvSpPr>
        <p:spPr>
          <a:xfrm>
            <a:off x="1630913" y="2604105"/>
            <a:ext cx="2076497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i="0" u="none" strike="noStrike" cap="none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Accelerometer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9" name="Google Shape;966;p74">
            <a:extLst>
              <a:ext uri="{FF2B5EF4-FFF2-40B4-BE49-F238E27FC236}">
                <a16:creationId xmlns:a16="http://schemas.microsoft.com/office/drawing/2014/main" id="{EE8B6007-899F-9941-FE48-EFAA45C3C0C3}"/>
              </a:ext>
            </a:extLst>
          </p:cNvPr>
          <p:cNvSpPr txBox="1"/>
          <p:nvPr/>
        </p:nvSpPr>
        <p:spPr>
          <a:xfrm>
            <a:off x="13441430" y="1118870"/>
            <a:ext cx="2076497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 50 Samples</a:t>
            </a:r>
          </a:p>
        </p:txBody>
      </p:sp>
      <p:sp>
        <p:nvSpPr>
          <p:cNvPr id="11" name="Google Shape;966;p74">
            <a:extLst>
              <a:ext uri="{FF2B5EF4-FFF2-40B4-BE49-F238E27FC236}">
                <a16:creationId xmlns:a16="http://schemas.microsoft.com/office/drawing/2014/main" id="{C30ACA90-E5AC-F42B-C796-F57705C4ACFA}"/>
              </a:ext>
            </a:extLst>
          </p:cNvPr>
          <p:cNvSpPr txBox="1"/>
          <p:nvPr/>
        </p:nvSpPr>
        <p:spPr>
          <a:xfrm>
            <a:off x="1630913" y="7991720"/>
            <a:ext cx="2076497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i="0" u="none" strike="noStrike" cap="none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Gyroscope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pic>
        <p:nvPicPr>
          <p:cNvPr id="19" name="Grafik 18" descr="Ein Bild, das Reihe, Screenshot, Diagramm, Farbigkeit enthält.&#10;&#10;Automatisch generierte Beschreibung">
            <a:extLst>
              <a:ext uri="{FF2B5EF4-FFF2-40B4-BE49-F238E27FC236}">
                <a16:creationId xmlns:a16="http://schemas.microsoft.com/office/drawing/2014/main" id="{8F0ED78E-284D-182D-4B1A-D3154341A9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7157" r="15006"/>
          <a:stretch/>
        </p:blipFill>
        <p:spPr>
          <a:xfrm>
            <a:off x="3477121" y="7843296"/>
            <a:ext cx="2966432" cy="1890918"/>
          </a:xfrm>
          <a:prstGeom prst="rect">
            <a:avLst/>
          </a:prstGeom>
        </p:spPr>
      </p:pic>
      <p:pic>
        <p:nvPicPr>
          <p:cNvPr id="20" name="Grafik 19" descr="Ein Bild, das Reihe, Diagramm, Screenshot, Farbigkeit enthält.&#10;&#10;Automatisch generierte Beschreibung">
            <a:extLst>
              <a:ext uri="{FF2B5EF4-FFF2-40B4-BE49-F238E27FC236}">
                <a16:creationId xmlns:a16="http://schemas.microsoft.com/office/drawing/2014/main" id="{07A47E97-60BF-2BDC-91E4-4A0F260957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5753" t="7499" r="13824" b="3200"/>
          <a:stretch/>
        </p:blipFill>
        <p:spPr>
          <a:xfrm>
            <a:off x="12571299" y="1551266"/>
            <a:ext cx="3019548" cy="1674706"/>
          </a:xfrm>
          <a:prstGeom prst="rect">
            <a:avLst/>
          </a:prstGeom>
        </p:spPr>
      </p:pic>
      <p:pic>
        <p:nvPicPr>
          <p:cNvPr id="21" name="Grafik 20" descr="Ein Bild, das Reihe, Diagramm, Farbigkeit, Screenshot enthält.&#10;&#10;Automatisch generierte Beschreibung">
            <a:extLst>
              <a:ext uri="{FF2B5EF4-FFF2-40B4-BE49-F238E27FC236}">
                <a16:creationId xmlns:a16="http://schemas.microsoft.com/office/drawing/2014/main" id="{15805F67-FA05-AA2D-19C7-CEB0B9A65F8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6409" t="6315" r="14863" b="3133"/>
          <a:stretch/>
        </p:blipFill>
        <p:spPr>
          <a:xfrm>
            <a:off x="12578696" y="3285984"/>
            <a:ext cx="3019548" cy="1734718"/>
          </a:xfrm>
          <a:prstGeom prst="rect">
            <a:avLst/>
          </a:prstGeom>
        </p:spPr>
      </p:pic>
      <p:pic>
        <p:nvPicPr>
          <p:cNvPr id="22" name="Grafik 21" descr="Ein Bild, das Reihe, Diagramm, Farbigkeit, Screenshot enthält.&#10;&#10;Automatisch generierte Beschreibung">
            <a:extLst>
              <a:ext uri="{FF2B5EF4-FFF2-40B4-BE49-F238E27FC236}">
                <a16:creationId xmlns:a16="http://schemas.microsoft.com/office/drawing/2014/main" id="{6110757B-146D-A5DB-9F92-363B6C95643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6668" t="7979" r="15353" b="3117"/>
          <a:stretch/>
        </p:blipFill>
        <p:spPr>
          <a:xfrm>
            <a:off x="3182317" y="1490183"/>
            <a:ext cx="8385343" cy="477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828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1: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Searching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sz="2400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43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4269144"/>
            <a:ext cx="2100458" cy="155727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202952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7" name="Google Shape;966;p74">
            <a:extLst>
              <a:ext uri="{FF2B5EF4-FFF2-40B4-BE49-F238E27FC236}">
                <a16:creationId xmlns:a16="http://schemas.microsoft.com/office/drawing/2014/main" id="{09D2FCDF-77C5-2686-63BC-14329AA60821}"/>
              </a:ext>
            </a:extLst>
          </p:cNvPr>
          <p:cNvSpPr txBox="1"/>
          <p:nvPr/>
        </p:nvSpPr>
        <p:spPr>
          <a:xfrm>
            <a:off x="4919553" y="986999"/>
            <a:ext cx="2076497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 25 Samples</a:t>
            </a:r>
          </a:p>
        </p:txBody>
      </p:sp>
      <p:sp>
        <p:nvSpPr>
          <p:cNvPr id="8" name="Google Shape;966;p74">
            <a:extLst>
              <a:ext uri="{FF2B5EF4-FFF2-40B4-BE49-F238E27FC236}">
                <a16:creationId xmlns:a16="http://schemas.microsoft.com/office/drawing/2014/main" id="{5BF7EB34-71BB-6907-786E-899E351E2F02}"/>
              </a:ext>
            </a:extLst>
          </p:cNvPr>
          <p:cNvSpPr txBox="1"/>
          <p:nvPr/>
        </p:nvSpPr>
        <p:spPr>
          <a:xfrm>
            <a:off x="1630913" y="2604105"/>
            <a:ext cx="2076497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i="0" u="none" strike="noStrike" cap="none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Accelerometer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9" name="Google Shape;966;p74">
            <a:extLst>
              <a:ext uri="{FF2B5EF4-FFF2-40B4-BE49-F238E27FC236}">
                <a16:creationId xmlns:a16="http://schemas.microsoft.com/office/drawing/2014/main" id="{EE8B6007-899F-9941-FE48-EFAA45C3C0C3}"/>
              </a:ext>
            </a:extLst>
          </p:cNvPr>
          <p:cNvSpPr txBox="1"/>
          <p:nvPr/>
        </p:nvSpPr>
        <p:spPr>
          <a:xfrm>
            <a:off x="13441430" y="1118870"/>
            <a:ext cx="2076497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 50 Samples</a:t>
            </a:r>
          </a:p>
        </p:txBody>
      </p:sp>
      <p:sp>
        <p:nvSpPr>
          <p:cNvPr id="11" name="Google Shape;966;p74">
            <a:extLst>
              <a:ext uri="{FF2B5EF4-FFF2-40B4-BE49-F238E27FC236}">
                <a16:creationId xmlns:a16="http://schemas.microsoft.com/office/drawing/2014/main" id="{C30ACA90-E5AC-F42B-C796-F57705C4ACFA}"/>
              </a:ext>
            </a:extLst>
          </p:cNvPr>
          <p:cNvSpPr txBox="1"/>
          <p:nvPr/>
        </p:nvSpPr>
        <p:spPr>
          <a:xfrm>
            <a:off x="1813793" y="4760840"/>
            <a:ext cx="2076497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i="0" u="none" strike="noStrike" cap="none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Gyroscope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pic>
        <p:nvPicPr>
          <p:cNvPr id="19" name="Grafik 18" descr="Ein Bild, das Reihe, Screenshot, Diagramm, Farbigkeit enthält.&#10;&#10;Automatisch generierte Beschreibung">
            <a:extLst>
              <a:ext uri="{FF2B5EF4-FFF2-40B4-BE49-F238E27FC236}">
                <a16:creationId xmlns:a16="http://schemas.microsoft.com/office/drawing/2014/main" id="{8F0ED78E-284D-182D-4B1A-D3154341A9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7157" r="15006"/>
          <a:stretch/>
        </p:blipFill>
        <p:spPr>
          <a:xfrm>
            <a:off x="3509774" y="3755643"/>
            <a:ext cx="4277866" cy="2726877"/>
          </a:xfrm>
          <a:prstGeom prst="rect">
            <a:avLst/>
          </a:prstGeom>
        </p:spPr>
      </p:pic>
      <p:pic>
        <p:nvPicPr>
          <p:cNvPr id="20" name="Grafik 19" descr="Ein Bild, das Reihe, Diagramm, Screenshot, Farbigkeit enthält.&#10;&#10;Automatisch generierte Beschreibung">
            <a:extLst>
              <a:ext uri="{FF2B5EF4-FFF2-40B4-BE49-F238E27FC236}">
                <a16:creationId xmlns:a16="http://schemas.microsoft.com/office/drawing/2014/main" id="{07A47E97-60BF-2BDC-91E4-4A0F260957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5753" t="7499" r="13824" b="3200"/>
          <a:stretch/>
        </p:blipFill>
        <p:spPr>
          <a:xfrm>
            <a:off x="12571299" y="1551266"/>
            <a:ext cx="3019548" cy="1674706"/>
          </a:xfrm>
          <a:prstGeom prst="rect">
            <a:avLst/>
          </a:prstGeom>
        </p:spPr>
      </p:pic>
      <p:pic>
        <p:nvPicPr>
          <p:cNvPr id="21" name="Grafik 20" descr="Ein Bild, das Reihe, Diagramm, Farbigkeit, Screenshot enthält.&#10;&#10;Automatisch generierte Beschreibung">
            <a:extLst>
              <a:ext uri="{FF2B5EF4-FFF2-40B4-BE49-F238E27FC236}">
                <a16:creationId xmlns:a16="http://schemas.microsoft.com/office/drawing/2014/main" id="{15805F67-FA05-AA2D-19C7-CEB0B9A65F8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6409" t="6315" r="14863" b="3133"/>
          <a:stretch/>
        </p:blipFill>
        <p:spPr>
          <a:xfrm>
            <a:off x="12578696" y="3285984"/>
            <a:ext cx="3019548" cy="1734718"/>
          </a:xfrm>
          <a:prstGeom prst="rect">
            <a:avLst/>
          </a:prstGeom>
        </p:spPr>
      </p:pic>
      <p:pic>
        <p:nvPicPr>
          <p:cNvPr id="22" name="Grafik 21" descr="Ein Bild, das Reihe, Diagramm, Farbigkeit, Screenshot enthält.&#10;&#10;Automatisch generierte Beschreibung">
            <a:extLst>
              <a:ext uri="{FF2B5EF4-FFF2-40B4-BE49-F238E27FC236}">
                <a16:creationId xmlns:a16="http://schemas.microsoft.com/office/drawing/2014/main" id="{6110757B-146D-A5DB-9F92-363B6C95643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6668" t="7979" r="15353" b="3117"/>
          <a:stretch/>
        </p:blipFill>
        <p:spPr>
          <a:xfrm>
            <a:off x="3509774" y="1490183"/>
            <a:ext cx="4277866" cy="2436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542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1: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Searching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sz="2400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44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4269144"/>
            <a:ext cx="2100458" cy="155727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202952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7" name="Google Shape;966;p74">
            <a:extLst>
              <a:ext uri="{FF2B5EF4-FFF2-40B4-BE49-F238E27FC236}">
                <a16:creationId xmlns:a16="http://schemas.microsoft.com/office/drawing/2014/main" id="{09D2FCDF-77C5-2686-63BC-14329AA60821}"/>
              </a:ext>
            </a:extLst>
          </p:cNvPr>
          <p:cNvSpPr txBox="1"/>
          <p:nvPr/>
        </p:nvSpPr>
        <p:spPr>
          <a:xfrm>
            <a:off x="4919553" y="986999"/>
            <a:ext cx="2076497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 25 Samples</a:t>
            </a:r>
          </a:p>
        </p:txBody>
      </p:sp>
      <p:sp>
        <p:nvSpPr>
          <p:cNvPr id="8" name="Google Shape;966;p74">
            <a:extLst>
              <a:ext uri="{FF2B5EF4-FFF2-40B4-BE49-F238E27FC236}">
                <a16:creationId xmlns:a16="http://schemas.microsoft.com/office/drawing/2014/main" id="{5BF7EB34-71BB-6907-786E-899E351E2F02}"/>
              </a:ext>
            </a:extLst>
          </p:cNvPr>
          <p:cNvSpPr txBox="1"/>
          <p:nvPr/>
        </p:nvSpPr>
        <p:spPr>
          <a:xfrm>
            <a:off x="1630913" y="2604105"/>
            <a:ext cx="2076497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i="0" u="none" strike="noStrike" cap="none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Accelerometer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9" name="Google Shape;966;p74">
            <a:extLst>
              <a:ext uri="{FF2B5EF4-FFF2-40B4-BE49-F238E27FC236}">
                <a16:creationId xmlns:a16="http://schemas.microsoft.com/office/drawing/2014/main" id="{EE8B6007-899F-9941-FE48-EFAA45C3C0C3}"/>
              </a:ext>
            </a:extLst>
          </p:cNvPr>
          <p:cNvSpPr txBox="1"/>
          <p:nvPr/>
        </p:nvSpPr>
        <p:spPr>
          <a:xfrm>
            <a:off x="9296150" y="1088390"/>
            <a:ext cx="2076497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 50 Samples</a:t>
            </a:r>
          </a:p>
        </p:txBody>
      </p:sp>
      <p:sp>
        <p:nvSpPr>
          <p:cNvPr id="11" name="Google Shape;966;p74">
            <a:extLst>
              <a:ext uri="{FF2B5EF4-FFF2-40B4-BE49-F238E27FC236}">
                <a16:creationId xmlns:a16="http://schemas.microsoft.com/office/drawing/2014/main" id="{C30ACA90-E5AC-F42B-C796-F57705C4ACFA}"/>
              </a:ext>
            </a:extLst>
          </p:cNvPr>
          <p:cNvSpPr txBox="1"/>
          <p:nvPr/>
        </p:nvSpPr>
        <p:spPr>
          <a:xfrm>
            <a:off x="1813793" y="4760840"/>
            <a:ext cx="2076497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i="0" u="none" strike="noStrike" cap="none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Gyroscope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pic>
        <p:nvPicPr>
          <p:cNvPr id="19" name="Grafik 18" descr="Ein Bild, das Reihe, Screenshot, Diagramm, Farbigkeit enthält.&#10;&#10;Automatisch generierte Beschreibung">
            <a:extLst>
              <a:ext uri="{FF2B5EF4-FFF2-40B4-BE49-F238E27FC236}">
                <a16:creationId xmlns:a16="http://schemas.microsoft.com/office/drawing/2014/main" id="{8F0ED78E-284D-182D-4B1A-D3154341A9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7157" r="15006"/>
          <a:stretch/>
        </p:blipFill>
        <p:spPr>
          <a:xfrm>
            <a:off x="3509774" y="3755643"/>
            <a:ext cx="4277866" cy="2726877"/>
          </a:xfrm>
          <a:prstGeom prst="rect">
            <a:avLst/>
          </a:prstGeom>
        </p:spPr>
      </p:pic>
      <p:pic>
        <p:nvPicPr>
          <p:cNvPr id="20" name="Grafik 19" descr="Ein Bild, das Reihe, Diagramm, Screenshot, Farbigkeit enthält.&#10;&#10;Automatisch generierte Beschreibung">
            <a:extLst>
              <a:ext uri="{FF2B5EF4-FFF2-40B4-BE49-F238E27FC236}">
                <a16:creationId xmlns:a16="http://schemas.microsoft.com/office/drawing/2014/main" id="{07A47E97-60BF-2BDC-91E4-4A0F260957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5753" t="7499" r="13824" b="3200"/>
          <a:stretch/>
        </p:blipFill>
        <p:spPr>
          <a:xfrm>
            <a:off x="7789387" y="1484210"/>
            <a:ext cx="4337088" cy="2405442"/>
          </a:xfrm>
          <a:prstGeom prst="rect">
            <a:avLst/>
          </a:prstGeom>
        </p:spPr>
      </p:pic>
      <p:pic>
        <p:nvPicPr>
          <p:cNvPr id="21" name="Grafik 20" descr="Ein Bild, das Reihe, Diagramm, Farbigkeit, Screenshot enthält.&#10;&#10;Automatisch generierte Beschreibung">
            <a:extLst>
              <a:ext uri="{FF2B5EF4-FFF2-40B4-BE49-F238E27FC236}">
                <a16:creationId xmlns:a16="http://schemas.microsoft.com/office/drawing/2014/main" id="{15805F67-FA05-AA2D-19C7-CEB0B9A65F8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6409" t="6315" r="14863" b="3133"/>
          <a:stretch/>
        </p:blipFill>
        <p:spPr>
          <a:xfrm>
            <a:off x="7787640" y="3947063"/>
            <a:ext cx="4240316" cy="2436044"/>
          </a:xfrm>
          <a:prstGeom prst="rect">
            <a:avLst/>
          </a:prstGeom>
        </p:spPr>
      </p:pic>
      <p:pic>
        <p:nvPicPr>
          <p:cNvPr id="22" name="Grafik 21" descr="Ein Bild, das Reihe, Diagramm, Farbigkeit, Screenshot enthält.&#10;&#10;Automatisch generierte Beschreibung">
            <a:extLst>
              <a:ext uri="{FF2B5EF4-FFF2-40B4-BE49-F238E27FC236}">
                <a16:creationId xmlns:a16="http://schemas.microsoft.com/office/drawing/2014/main" id="{6110757B-146D-A5DB-9F92-363B6C95643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6668" t="7979" r="15353" b="3117"/>
          <a:stretch/>
        </p:blipFill>
        <p:spPr>
          <a:xfrm>
            <a:off x="3509774" y="1490183"/>
            <a:ext cx="4277866" cy="2436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0581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1: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Searching</a:t>
            </a:r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sz="2400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45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4269144"/>
            <a:ext cx="2100458" cy="155727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202952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pic>
        <p:nvPicPr>
          <p:cNvPr id="7" name="Grafik 6" descr="Ein Bild, das Diagramm, Text, Reihe, parallel enthält.&#10;&#10;Automatisch generierte Beschreibung">
            <a:extLst>
              <a:ext uri="{FF2B5EF4-FFF2-40B4-BE49-F238E27FC236}">
                <a16:creationId xmlns:a16="http://schemas.microsoft.com/office/drawing/2014/main" id="{302E20B5-62B1-07B2-7C50-F09B3D5E7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8961" y="977203"/>
            <a:ext cx="6947349" cy="5557880"/>
          </a:xfrm>
          <a:prstGeom prst="rect">
            <a:avLst/>
          </a:prstGeom>
        </p:spPr>
      </p:pic>
      <p:sp>
        <p:nvSpPr>
          <p:cNvPr id="8" name="Google Shape;966;p74">
            <a:extLst>
              <a:ext uri="{FF2B5EF4-FFF2-40B4-BE49-F238E27FC236}">
                <a16:creationId xmlns:a16="http://schemas.microsoft.com/office/drawing/2014/main" id="{47020F44-D87C-19FA-69FD-AFEF3A614920}"/>
              </a:ext>
            </a:extLst>
          </p:cNvPr>
          <p:cNvSpPr txBox="1"/>
          <p:nvPr/>
        </p:nvSpPr>
        <p:spPr>
          <a:xfrm>
            <a:off x="10006948" y="1357982"/>
            <a:ext cx="2552799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Accelerometer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9" name="Google Shape;966;p74">
            <a:extLst>
              <a:ext uri="{FF2B5EF4-FFF2-40B4-BE49-F238E27FC236}">
                <a16:creationId xmlns:a16="http://schemas.microsoft.com/office/drawing/2014/main" id="{DA8AA9FB-C79A-CDF5-AA85-2D60110367FD}"/>
              </a:ext>
            </a:extLst>
          </p:cNvPr>
          <p:cNvSpPr txBox="1"/>
          <p:nvPr/>
        </p:nvSpPr>
        <p:spPr>
          <a:xfrm>
            <a:off x="10006948" y="1725431"/>
            <a:ext cx="2552799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i="0" u="none" strike="noStrike" cap="none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Gyroscope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AD4FF923-3008-4FD6-F65F-3B779363CE48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9822643" y="1609574"/>
            <a:ext cx="18430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5D48FD74-3E16-9224-8557-46D23B3D6C62}"/>
              </a:ext>
            </a:extLst>
          </p:cNvPr>
          <p:cNvCxnSpPr>
            <a:cxnSpLocks/>
          </p:cNvCxnSpPr>
          <p:nvPr/>
        </p:nvCxnSpPr>
        <p:spPr>
          <a:xfrm>
            <a:off x="9813655" y="1951254"/>
            <a:ext cx="179661" cy="1"/>
          </a:xfrm>
          <a:prstGeom prst="line">
            <a:avLst/>
          </a:prstGeom>
          <a:ln w="254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301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Diagramm, Reihe, Text enthält.&#10;&#10;Automatisch generierte Beschreibung">
            <a:extLst>
              <a:ext uri="{FF2B5EF4-FFF2-40B4-BE49-F238E27FC236}">
                <a16:creationId xmlns:a16="http://schemas.microsoft.com/office/drawing/2014/main" id="{FEA027ED-51AD-4CB9-6DA7-BC0A3D3BF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8962" y="993276"/>
            <a:ext cx="6947346" cy="555787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2: Learning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sz="2400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46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4269144"/>
            <a:ext cx="2100458" cy="155727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202952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8" name="Google Shape;966;p74">
            <a:extLst>
              <a:ext uri="{FF2B5EF4-FFF2-40B4-BE49-F238E27FC236}">
                <a16:creationId xmlns:a16="http://schemas.microsoft.com/office/drawing/2014/main" id="{47020F44-D87C-19FA-69FD-AFEF3A614920}"/>
              </a:ext>
            </a:extLst>
          </p:cNvPr>
          <p:cNvSpPr txBox="1"/>
          <p:nvPr/>
        </p:nvSpPr>
        <p:spPr>
          <a:xfrm>
            <a:off x="10006948" y="1357982"/>
            <a:ext cx="2552799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Accelerometer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9" name="Google Shape;966;p74">
            <a:extLst>
              <a:ext uri="{FF2B5EF4-FFF2-40B4-BE49-F238E27FC236}">
                <a16:creationId xmlns:a16="http://schemas.microsoft.com/office/drawing/2014/main" id="{DA8AA9FB-C79A-CDF5-AA85-2D60110367FD}"/>
              </a:ext>
            </a:extLst>
          </p:cNvPr>
          <p:cNvSpPr txBox="1"/>
          <p:nvPr/>
        </p:nvSpPr>
        <p:spPr>
          <a:xfrm>
            <a:off x="10006948" y="1725431"/>
            <a:ext cx="2552799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de-DE" i="0" u="none" strike="noStrike" cap="none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Gyroscope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AD4FF923-3008-4FD6-F65F-3B779363CE48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9822643" y="1609574"/>
            <a:ext cx="18430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5D48FD74-3E16-9224-8557-46D23B3D6C62}"/>
              </a:ext>
            </a:extLst>
          </p:cNvPr>
          <p:cNvCxnSpPr>
            <a:cxnSpLocks/>
          </p:cNvCxnSpPr>
          <p:nvPr/>
        </p:nvCxnSpPr>
        <p:spPr>
          <a:xfrm>
            <a:off x="9813655" y="1951254"/>
            <a:ext cx="179661" cy="1"/>
          </a:xfrm>
          <a:prstGeom prst="line">
            <a:avLst/>
          </a:prstGeom>
          <a:ln w="254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7025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2: Learning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sz="2400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47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4269144"/>
            <a:ext cx="2100458" cy="155727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202952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pic>
        <p:nvPicPr>
          <p:cNvPr id="5" name="Grafik 4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AB8B6D4A-851B-CC2C-96A3-01B8DBCC30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61"/>
          <a:stretch/>
        </p:blipFill>
        <p:spPr>
          <a:xfrm>
            <a:off x="1773023" y="1171127"/>
            <a:ext cx="10418977" cy="5006844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2080D3A-244E-531F-CFAA-F8D94BF0B9CB}"/>
              </a:ext>
            </a:extLst>
          </p:cNvPr>
          <p:cNvSpPr/>
          <p:nvPr/>
        </p:nvSpPr>
        <p:spPr>
          <a:xfrm>
            <a:off x="4145280" y="1692860"/>
            <a:ext cx="7677252" cy="44851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0" name="Grafik 19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E74D2423-F2E7-42F5-6445-2FD2FFE560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358" t="10533" r="4798"/>
          <a:stretch/>
        </p:blipFill>
        <p:spPr>
          <a:xfrm>
            <a:off x="4127918" y="1692860"/>
            <a:ext cx="634185" cy="4485111"/>
          </a:xfrm>
          <a:prstGeom prst="rect">
            <a:avLst/>
          </a:prstGeom>
        </p:spPr>
      </p:pic>
      <p:pic>
        <p:nvPicPr>
          <p:cNvPr id="21" name="Grafik 20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5CD29795-3CF7-9B5A-2818-BCF9F8ADC3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111" t="12805" r="10500" b="79907"/>
          <a:stretch/>
        </p:blipFill>
        <p:spPr>
          <a:xfrm>
            <a:off x="2732478" y="2128999"/>
            <a:ext cx="1452838" cy="365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755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2: Learning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sz="2400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48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4269144"/>
            <a:ext cx="2100458" cy="155727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202952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pic>
        <p:nvPicPr>
          <p:cNvPr id="5" name="Grafik 4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AB8B6D4A-851B-CC2C-96A3-01B8DBCC30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61"/>
          <a:stretch/>
        </p:blipFill>
        <p:spPr>
          <a:xfrm>
            <a:off x="1773023" y="1171127"/>
            <a:ext cx="10418977" cy="5006844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2080D3A-244E-531F-CFAA-F8D94BF0B9CB}"/>
              </a:ext>
            </a:extLst>
          </p:cNvPr>
          <p:cNvSpPr/>
          <p:nvPr/>
        </p:nvSpPr>
        <p:spPr>
          <a:xfrm>
            <a:off x="5506720" y="1692860"/>
            <a:ext cx="7677252" cy="44851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0" name="Grafik 19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E74D2423-F2E7-42F5-6445-2FD2FFE560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358" t="10533" r="4798"/>
          <a:stretch/>
        </p:blipFill>
        <p:spPr>
          <a:xfrm>
            <a:off x="5489358" y="1692860"/>
            <a:ext cx="634185" cy="4485111"/>
          </a:xfrm>
          <a:prstGeom prst="rect">
            <a:avLst/>
          </a:prstGeom>
        </p:spPr>
      </p:pic>
      <p:pic>
        <p:nvPicPr>
          <p:cNvPr id="21" name="Grafik 20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5CD29795-3CF7-9B5A-2818-BCF9F8ADC3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111" t="12805" r="10500" b="79907"/>
          <a:stretch/>
        </p:blipFill>
        <p:spPr>
          <a:xfrm>
            <a:off x="2732478" y="2128999"/>
            <a:ext cx="1452838" cy="365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448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2: Learning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sz="2400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49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4269144"/>
            <a:ext cx="2100458" cy="155727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202952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pic>
        <p:nvPicPr>
          <p:cNvPr id="5" name="Grafik 4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AB8B6D4A-851B-CC2C-96A3-01B8DBCC30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61"/>
          <a:stretch/>
        </p:blipFill>
        <p:spPr>
          <a:xfrm>
            <a:off x="1773023" y="1171127"/>
            <a:ext cx="10418977" cy="5006844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2080D3A-244E-531F-CFAA-F8D94BF0B9CB}"/>
              </a:ext>
            </a:extLst>
          </p:cNvPr>
          <p:cNvSpPr/>
          <p:nvPr/>
        </p:nvSpPr>
        <p:spPr>
          <a:xfrm>
            <a:off x="6898640" y="1692860"/>
            <a:ext cx="7677252" cy="44851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0" name="Grafik 19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E74D2423-F2E7-42F5-6445-2FD2FFE560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358" t="10533" r="4798"/>
          <a:stretch/>
        </p:blipFill>
        <p:spPr>
          <a:xfrm>
            <a:off x="6881278" y="1692860"/>
            <a:ext cx="634185" cy="4485111"/>
          </a:xfrm>
          <a:prstGeom prst="rect">
            <a:avLst/>
          </a:prstGeom>
        </p:spPr>
      </p:pic>
      <p:pic>
        <p:nvPicPr>
          <p:cNvPr id="21" name="Grafik 20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5CD29795-3CF7-9B5A-2818-BCF9F8ADC3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111" t="12805" r="10500" b="79907"/>
          <a:stretch/>
        </p:blipFill>
        <p:spPr>
          <a:xfrm>
            <a:off x="2732478" y="2128999"/>
            <a:ext cx="1452838" cy="365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825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Why</a:t>
            </a:r>
            <a:r>
              <a:rPr lang="de-DE" dirty="0"/>
              <a:t> </a:t>
            </a:r>
            <a:r>
              <a:rPr lang="de-DE" dirty="0" err="1"/>
              <a:t>aVSN</a:t>
            </a:r>
            <a:r>
              <a:rPr lang="de-DE" dirty="0"/>
              <a:t>?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 dirty="0"/>
              <a:t>Denis Buckingham</a:t>
            </a:r>
            <a:r>
              <a:rPr lang="en-GB" dirty="0"/>
              <a:t>|  </a:t>
            </a:r>
            <a:fld id="{7F8CEB07-FDFF-48C8-BF82-B7487B8D5D3F}" type="slidenum">
              <a:rPr lang="de-CH" smtClean="0"/>
              <a:pPr/>
              <a:t>5</a:t>
            </a:fld>
            <a:endParaRPr lang="de-CH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F7ABAB5-8F8A-99AC-470E-3D14AD16C1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56177394"/>
              </p:ext>
            </p:extLst>
          </p:nvPr>
        </p:nvGraphicFramePr>
        <p:xfrm>
          <a:off x="2091815" y="6423577"/>
          <a:ext cx="7868473" cy="28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092" name="Textfeld 7">
            <a:extLst>
              <a:ext uri="{FF2B5EF4-FFF2-40B4-BE49-F238E27FC236}">
                <a16:creationId xmlns:a16="http://schemas.microsoft.com/office/drawing/2014/main" id="{6C0CA1B9-4780-5699-8380-82071987F86D}"/>
              </a:ext>
            </a:extLst>
          </p:cNvPr>
          <p:cNvSpPr txBox="1"/>
          <p:nvPr/>
        </p:nvSpPr>
        <p:spPr>
          <a:xfrm>
            <a:off x="3254472" y="5889846"/>
            <a:ext cx="8054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latin typeface="DIN Light" panose="02020500000000000000"/>
              </a:rPr>
              <a:t>[1], [2]</a:t>
            </a:r>
            <a:endParaRPr lang="de-DE" sz="1100" dirty="0">
              <a:latin typeface="DIN Light" panose="02020500000000000000"/>
            </a:endParaRPr>
          </a:p>
        </p:txBody>
      </p:sp>
      <p:sp>
        <p:nvSpPr>
          <p:cNvPr id="3097" name="AutoShape 6" descr="A simple black line drawing of a stopwatch. The design should indicate that something happens every 3 seconds, possibly through a visual element like a highlighted 3-second mark on the stopwatch. Use a minimalist and clean style.">
            <a:extLst>
              <a:ext uri="{FF2B5EF4-FFF2-40B4-BE49-F238E27FC236}">
                <a16:creationId xmlns:a16="http://schemas.microsoft.com/office/drawing/2014/main" id="{9A7FD432-D738-C6F3-0AFF-1A86C900298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38125" y="2490386"/>
            <a:ext cx="304800" cy="304800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3103" name="Textfeld 7">
            <a:extLst>
              <a:ext uri="{FF2B5EF4-FFF2-40B4-BE49-F238E27FC236}">
                <a16:creationId xmlns:a16="http://schemas.microsoft.com/office/drawing/2014/main" id="{588FA812-C77B-B69C-B531-0582AA2470B3}"/>
              </a:ext>
            </a:extLst>
          </p:cNvPr>
          <p:cNvSpPr txBox="1"/>
          <p:nvPr/>
        </p:nvSpPr>
        <p:spPr>
          <a:xfrm>
            <a:off x="7319476" y="4194486"/>
            <a:ext cx="43479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latin typeface="DIN Light" panose="02020500000000000000"/>
              </a:rPr>
              <a:t>[1]</a:t>
            </a:r>
            <a:endParaRPr lang="de-DE" sz="1100" dirty="0">
              <a:latin typeface="DIN Light" panose="02020500000000000000"/>
            </a:endParaRPr>
          </a:p>
        </p:txBody>
      </p:sp>
      <p:pic>
        <p:nvPicPr>
          <p:cNvPr id="3130" name="Picture 3129" descr="A group of people with numbers and letters&#10;&#10;Description automatically generated">
            <a:extLst>
              <a:ext uri="{FF2B5EF4-FFF2-40B4-BE49-F238E27FC236}">
                <a16:creationId xmlns:a16="http://schemas.microsoft.com/office/drawing/2014/main" id="{F5D1C137-D1A6-5A54-C02A-1F0066D77DF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79" y="2567494"/>
            <a:ext cx="3618842" cy="3322352"/>
          </a:xfrm>
          <a:prstGeom prst="rect">
            <a:avLst/>
          </a:prstGeom>
        </p:spPr>
      </p:pic>
      <p:pic>
        <p:nvPicPr>
          <p:cNvPr id="3132" name="Picture 3131" descr="A grey circle with a clock and text&#10;&#10;Description automatically generated">
            <a:extLst>
              <a:ext uri="{FF2B5EF4-FFF2-40B4-BE49-F238E27FC236}">
                <a16:creationId xmlns:a16="http://schemas.microsoft.com/office/drawing/2014/main" id="{BCABA828-02B2-398E-3DE8-DE43BACD54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882" y="673587"/>
            <a:ext cx="4087961" cy="4320000"/>
          </a:xfrm>
          <a:prstGeom prst="rect">
            <a:avLst/>
          </a:prstGeom>
        </p:spPr>
      </p:pic>
      <p:pic>
        <p:nvPicPr>
          <p:cNvPr id="3134" name="Picture 3133" descr="A head with lightning bolt in ear&#10;&#10;Description automatically generated">
            <a:extLst>
              <a:ext uri="{FF2B5EF4-FFF2-40B4-BE49-F238E27FC236}">
                <a16:creationId xmlns:a16="http://schemas.microsoft.com/office/drawing/2014/main" id="{31FDA0C3-96BC-267F-6681-7A89F046A41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0497" y="2415092"/>
            <a:ext cx="3319581" cy="347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15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Approach 2: Learning </a:t>
            </a:r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Shapelets</a:t>
            </a:r>
            <a:endParaRPr lang="de-DE" sz="2400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50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4269144"/>
            <a:ext cx="2100458" cy="155727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202952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pic>
        <p:nvPicPr>
          <p:cNvPr id="5" name="Grafik 4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AB8B6D4A-851B-CC2C-96A3-01B8DBCC30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61"/>
          <a:stretch/>
        </p:blipFill>
        <p:spPr>
          <a:xfrm>
            <a:off x="1773023" y="1171127"/>
            <a:ext cx="10418977" cy="5006844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2080D3A-244E-531F-CFAA-F8D94BF0B9CB}"/>
              </a:ext>
            </a:extLst>
          </p:cNvPr>
          <p:cNvSpPr/>
          <p:nvPr/>
        </p:nvSpPr>
        <p:spPr>
          <a:xfrm>
            <a:off x="11115040" y="1692860"/>
            <a:ext cx="7677252" cy="44851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0" name="Grafik 19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E74D2423-F2E7-42F5-6445-2FD2FFE560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358" t="10533" r="4798"/>
          <a:stretch/>
        </p:blipFill>
        <p:spPr>
          <a:xfrm>
            <a:off x="11097678" y="1692860"/>
            <a:ext cx="634185" cy="4485111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A7F49E75-9F31-E1C7-3E32-F452FA4AB1E6}"/>
              </a:ext>
            </a:extLst>
          </p:cNvPr>
          <p:cNvSpPr/>
          <p:nvPr/>
        </p:nvSpPr>
        <p:spPr>
          <a:xfrm>
            <a:off x="9775831" y="3283911"/>
            <a:ext cx="470998" cy="232886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6CDA162-3F40-0A1C-CC25-3DBC4CB6486A}"/>
              </a:ext>
            </a:extLst>
          </p:cNvPr>
          <p:cNvSpPr/>
          <p:nvPr/>
        </p:nvSpPr>
        <p:spPr>
          <a:xfrm>
            <a:off x="7122934" y="5141112"/>
            <a:ext cx="470998" cy="484139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35EE34B-1BC3-65CA-1605-0FFE8F15AFD0}"/>
              </a:ext>
            </a:extLst>
          </p:cNvPr>
          <p:cNvSpPr/>
          <p:nvPr/>
        </p:nvSpPr>
        <p:spPr>
          <a:xfrm>
            <a:off x="7579557" y="4654719"/>
            <a:ext cx="470998" cy="972015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35CCD28-EFEB-9C5B-0373-81ABCC08B99C}"/>
              </a:ext>
            </a:extLst>
          </p:cNvPr>
          <p:cNvSpPr/>
          <p:nvPr/>
        </p:nvSpPr>
        <p:spPr>
          <a:xfrm>
            <a:off x="8431772" y="5141111"/>
            <a:ext cx="492537" cy="484139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7B5551D-34FE-8B32-9592-F063F5F3F8BE}"/>
              </a:ext>
            </a:extLst>
          </p:cNvPr>
          <p:cNvSpPr/>
          <p:nvPr/>
        </p:nvSpPr>
        <p:spPr>
          <a:xfrm>
            <a:off x="8936048" y="4654719"/>
            <a:ext cx="448100" cy="972015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95C15A47-F97D-FC01-36C1-C4C54F368B68}"/>
              </a:ext>
            </a:extLst>
          </p:cNvPr>
          <p:cNvSpPr/>
          <p:nvPr/>
        </p:nvSpPr>
        <p:spPr>
          <a:xfrm>
            <a:off x="10264520" y="4058567"/>
            <a:ext cx="470998" cy="1565872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797B855A-974F-5B96-4C1E-0538CDFC36AA}"/>
              </a:ext>
            </a:extLst>
          </p:cNvPr>
          <p:cNvSpPr/>
          <p:nvPr/>
        </p:nvSpPr>
        <p:spPr>
          <a:xfrm>
            <a:off x="3579712" y="3947895"/>
            <a:ext cx="470998" cy="167735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3AAFC0B-8723-16E3-820F-8635AFBF1481}"/>
              </a:ext>
            </a:extLst>
          </p:cNvPr>
          <p:cNvSpPr/>
          <p:nvPr/>
        </p:nvSpPr>
        <p:spPr>
          <a:xfrm>
            <a:off x="4431928" y="3271632"/>
            <a:ext cx="470998" cy="2343459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2524409F-8EC6-9E56-44A5-2C55C06DEB5E}"/>
              </a:ext>
            </a:extLst>
          </p:cNvPr>
          <p:cNvSpPr/>
          <p:nvPr/>
        </p:nvSpPr>
        <p:spPr>
          <a:xfrm>
            <a:off x="4920288" y="3935415"/>
            <a:ext cx="470998" cy="167735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7C4122DB-71CC-77F8-6440-B427A6A34F0B}"/>
              </a:ext>
            </a:extLst>
          </p:cNvPr>
          <p:cNvSpPr/>
          <p:nvPr/>
        </p:nvSpPr>
        <p:spPr>
          <a:xfrm>
            <a:off x="5778181" y="2158977"/>
            <a:ext cx="470998" cy="3466274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B3CAAD79-9531-EAF8-9EC0-F779891EA143}"/>
              </a:ext>
            </a:extLst>
          </p:cNvPr>
          <p:cNvSpPr/>
          <p:nvPr/>
        </p:nvSpPr>
        <p:spPr>
          <a:xfrm>
            <a:off x="6239693" y="3087571"/>
            <a:ext cx="470998" cy="253768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FF7A7AE5-A604-28CB-126D-AC19CF6BD059}"/>
              </a:ext>
            </a:extLst>
          </p:cNvPr>
          <p:cNvSpPr/>
          <p:nvPr/>
        </p:nvSpPr>
        <p:spPr>
          <a:xfrm>
            <a:off x="3091352" y="3283911"/>
            <a:ext cx="470998" cy="2343459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C80201F4-C97C-CF63-124B-770C21ECD7BE}"/>
              </a:ext>
            </a:extLst>
          </p:cNvPr>
          <p:cNvSpPr txBox="1"/>
          <p:nvPr/>
        </p:nvSpPr>
        <p:spPr>
          <a:xfrm>
            <a:off x="5669498" y="1789645"/>
            <a:ext cx="1313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FPR: 2.5%</a:t>
            </a:r>
          </a:p>
        </p:txBody>
      </p:sp>
    </p:spTree>
    <p:extLst>
      <p:ext uri="{BB962C8B-B14F-4D97-AF65-F5344CB8AC3E}">
        <p14:creationId xmlns:p14="http://schemas.microsoft.com/office/powerpoint/2010/main" val="2267009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8" grpId="0" animBg="1"/>
      <p:bldP spid="9" grpId="0" animBg="1"/>
      <p:bldP spid="11" grpId="0" animBg="1"/>
      <p:bldP spid="19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1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Overview</a:t>
            </a:r>
            <a:endParaRPr lang="de-DE" sz="2400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51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4269144"/>
            <a:ext cx="2100458" cy="155727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202952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21" name="Google Shape;966;p74">
            <a:extLst>
              <a:ext uri="{FF2B5EF4-FFF2-40B4-BE49-F238E27FC236}">
                <a16:creationId xmlns:a16="http://schemas.microsoft.com/office/drawing/2014/main" id="{D47CA39D-90EC-FA82-7089-9FF062DCF5A4}"/>
              </a:ext>
            </a:extLst>
          </p:cNvPr>
          <p:cNvSpPr txBox="1"/>
          <p:nvPr/>
        </p:nvSpPr>
        <p:spPr>
          <a:xfrm>
            <a:off x="3303067" y="2398925"/>
            <a:ext cx="178614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 err="1">
                <a:latin typeface="DIN Light" panose="02020500000000000000"/>
                <a:ea typeface="Nunito"/>
                <a:cs typeface="Nunito"/>
                <a:sym typeface="Nunito"/>
              </a:rPr>
              <a:t>Preprocessing</a:t>
            </a:r>
            <a:endParaRPr lang="de-DE" dirty="0"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22" name="Google Shape;966;p74">
            <a:extLst>
              <a:ext uri="{FF2B5EF4-FFF2-40B4-BE49-F238E27FC236}">
                <a16:creationId xmlns:a16="http://schemas.microsoft.com/office/drawing/2014/main" id="{C742C891-EDB7-AE4B-EAC1-56C84B164CCC}"/>
              </a:ext>
            </a:extLst>
          </p:cNvPr>
          <p:cNvSpPr txBox="1"/>
          <p:nvPr/>
        </p:nvSpPr>
        <p:spPr>
          <a:xfrm>
            <a:off x="6479069" y="2398925"/>
            <a:ext cx="178614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 err="1">
                <a:latin typeface="DIN Light" panose="02020500000000000000"/>
                <a:ea typeface="Nunito"/>
                <a:cs typeface="Nunito"/>
                <a:sym typeface="Nunito"/>
              </a:rPr>
              <a:t>Approaches</a:t>
            </a:r>
            <a:endParaRPr lang="de-DE" dirty="0"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29" name="Rechteck: abgerundete Ecken 28">
            <a:extLst>
              <a:ext uri="{FF2B5EF4-FFF2-40B4-BE49-F238E27FC236}">
                <a16:creationId xmlns:a16="http://schemas.microsoft.com/office/drawing/2014/main" id="{B6685123-E592-2E4E-CB61-3ED15FE4DDB5}"/>
              </a:ext>
            </a:extLst>
          </p:cNvPr>
          <p:cNvSpPr/>
          <p:nvPr/>
        </p:nvSpPr>
        <p:spPr>
          <a:xfrm>
            <a:off x="3091415" y="3076415"/>
            <a:ext cx="2076539" cy="17967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: abgerundete Ecken 29">
            <a:extLst>
              <a:ext uri="{FF2B5EF4-FFF2-40B4-BE49-F238E27FC236}">
                <a16:creationId xmlns:a16="http://schemas.microsoft.com/office/drawing/2014/main" id="{88041D7D-DE29-3C4B-2146-6A5D3305C040}"/>
              </a:ext>
            </a:extLst>
          </p:cNvPr>
          <p:cNvSpPr/>
          <p:nvPr/>
        </p:nvSpPr>
        <p:spPr>
          <a:xfrm>
            <a:off x="9320756" y="3076415"/>
            <a:ext cx="2076539" cy="17967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Rechteck: abgerundete Ecken 30">
            <a:extLst>
              <a:ext uri="{FF2B5EF4-FFF2-40B4-BE49-F238E27FC236}">
                <a16:creationId xmlns:a16="http://schemas.microsoft.com/office/drawing/2014/main" id="{DD65D006-872D-4A20-684A-2C424FC4DC13}"/>
              </a:ext>
            </a:extLst>
          </p:cNvPr>
          <p:cNvSpPr/>
          <p:nvPr/>
        </p:nvSpPr>
        <p:spPr>
          <a:xfrm>
            <a:off x="5988495" y="3090187"/>
            <a:ext cx="2630803" cy="47155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1: </a:t>
            </a:r>
            <a:r>
              <a:rPr lang="de-DE" dirty="0" err="1">
                <a:latin typeface="DIN Light" panose="02020500000000000000"/>
              </a:rPr>
              <a:t>Searching</a:t>
            </a:r>
            <a:r>
              <a:rPr lang="de-DE" dirty="0">
                <a:latin typeface="DIN Light" panose="02020500000000000000"/>
              </a:rPr>
              <a:t> </a:t>
            </a:r>
            <a:r>
              <a:rPr lang="de-DE" dirty="0" err="1">
                <a:latin typeface="DIN Light" panose="02020500000000000000"/>
              </a:rPr>
              <a:t>Shapelets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32" name="Rechteck: abgerundete Ecken 31">
            <a:extLst>
              <a:ext uri="{FF2B5EF4-FFF2-40B4-BE49-F238E27FC236}">
                <a16:creationId xmlns:a16="http://schemas.microsoft.com/office/drawing/2014/main" id="{5B3B0EBD-358C-82D1-354E-F6804B5684F4}"/>
              </a:ext>
            </a:extLst>
          </p:cNvPr>
          <p:cNvSpPr/>
          <p:nvPr/>
        </p:nvSpPr>
        <p:spPr>
          <a:xfrm>
            <a:off x="5990297" y="3743410"/>
            <a:ext cx="2615488" cy="47155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2: Learning </a:t>
            </a:r>
            <a:r>
              <a:rPr lang="de-DE" dirty="0" err="1">
                <a:latin typeface="DIN Light" panose="02020500000000000000"/>
              </a:rPr>
              <a:t>Shapelets</a:t>
            </a:r>
            <a:endParaRPr lang="de-DE" dirty="0">
              <a:latin typeface="DIN Light" panose="02020500000000000000"/>
            </a:endParaRPr>
          </a:p>
        </p:txBody>
      </p:sp>
      <p:sp>
        <p:nvSpPr>
          <p:cNvPr id="33" name="Rechteck: abgerundete Ecken 32">
            <a:extLst>
              <a:ext uri="{FF2B5EF4-FFF2-40B4-BE49-F238E27FC236}">
                <a16:creationId xmlns:a16="http://schemas.microsoft.com/office/drawing/2014/main" id="{AC2E01AF-E507-5158-303B-8D66A7C11462}"/>
              </a:ext>
            </a:extLst>
          </p:cNvPr>
          <p:cNvSpPr/>
          <p:nvPr/>
        </p:nvSpPr>
        <p:spPr>
          <a:xfrm>
            <a:off x="5570990" y="4412313"/>
            <a:ext cx="3426968" cy="47155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DIN Light" panose="02020500000000000000"/>
              </a:rPr>
              <a:t>3: </a:t>
            </a:r>
            <a:r>
              <a:rPr lang="de-DE" dirty="0" err="1">
                <a:latin typeface="DIN Light" panose="02020500000000000000"/>
              </a:rPr>
              <a:t>Targeted</a:t>
            </a:r>
            <a:r>
              <a:rPr lang="de-DE" dirty="0">
                <a:latin typeface="DIN Light" panose="02020500000000000000"/>
              </a:rPr>
              <a:t> </a:t>
            </a:r>
            <a:r>
              <a:rPr lang="de-DE" dirty="0" err="1">
                <a:latin typeface="DIN Light" panose="02020500000000000000"/>
              </a:rPr>
              <a:t>Logistic</a:t>
            </a:r>
            <a:r>
              <a:rPr lang="de-DE" dirty="0">
                <a:latin typeface="DIN Light" panose="02020500000000000000"/>
              </a:rPr>
              <a:t> Regression</a:t>
            </a:r>
          </a:p>
        </p:txBody>
      </p:sp>
      <p:sp>
        <p:nvSpPr>
          <p:cNvPr id="34" name="Google Shape;966;p74">
            <a:extLst>
              <a:ext uri="{FF2B5EF4-FFF2-40B4-BE49-F238E27FC236}">
                <a16:creationId xmlns:a16="http://schemas.microsoft.com/office/drawing/2014/main" id="{0BE06B57-447F-634D-B2FC-213A1B43A4CF}"/>
              </a:ext>
            </a:extLst>
          </p:cNvPr>
          <p:cNvSpPr txBox="1"/>
          <p:nvPr/>
        </p:nvSpPr>
        <p:spPr>
          <a:xfrm>
            <a:off x="3327277" y="3177843"/>
            <a:ext cx="1769183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- Datastream </a:t>
            </a:r>
            <a:br>
              <a:rPr lang="de-DE" dirty="0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</a:br>
            <a:r>
              <a:rPr lang="de-DE" dirty="0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   </a:t>
            </a:r>
            <a:r>
              <a:rPr lang="de-DE" dirty="0" err="1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Selection</a:t>
            </a:r>
            <a:endParaRPr lang="de-DE" dirty="0">
              <a:solidFill>
                <a:schemeClr val="bg1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35" name="Google Shape;966;p74">
            <a:extLst>
              <a:ext uri="{FF2B5EF4-FFF2-40B4-BE49-F238E27FC236}">
                <a16:creationId xmlns:a16="http://schemas.microsoft.com/office/drawing/2014/main" id="{73E8A9C3-D4FD-A14C-9E0B-E285203444C3}"/>
              </a:ext>
            </a:extLst>
          </p:cNvPr>
          <p:cNvSpPr txBox="1"/>
          <p:nvPr/>
        </p:nvSpPr>
        <p:spPr>
          <a:xfrm>
            <a:off x="3402066" y="4107669"/>
            <a:ext cx="158258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- </a:t>
            </a:r>
            <a:r>
              <a:rPr lang="de-DE" dirty="0" err="1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Filtering</a:t>
            </a:r>
            <a:endParaRPr lang="de-DE" dirty="0">
              <a:solidFill>
                <a:schemeClr val="bg1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36" name="Google Shape;966;p74">
            <a:extLst>
              <a:ext uri="{FF2B5EF4-FFF2-40B4-BE49-F238E27FC236}">
                <a16:creationId xmlns:a16="http://schemas.microsoft.com/office/drawing/2014/main" id="{D389F750-F893-F7AB-21FB-9FE804C16350}"/>
              </a:ext>
            </a:extLst>
          </p:cNvPr>
          <p:cNvSpPr txBox="1"/>
          <p:nvPr/>
        </p:nvSpPr>
        <p:spPr>
          <a:xfrm>
            <a:off x="9496370" y="3496125"/>
            <a:ext cx="1781182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 err="1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Grid</a:t>
            </a:r>
            <a:r>
              <a:rPr lang="de-DE" dirty="0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 Search:</a:t>
            </a:r>
          </a:p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State-</a:t>
            </a:r>
            <a:r>
              <a:rPr lang="de-DE" dirty="0" err="1">
                <a:solidFill>
                  <a:schemeClr val="bg1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Machine</a:t>
            </a:r>
            <a:endParaRPr lang="de-DE" dirty="0">
              <a:solidFill>
                <a:schemeClr val="bg1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BE989E8D-C474-2205-8F05-6DEA94B8DB38}"/>
              </a:ext>
            </a:extLst>
          </p:cNvPr>
          <p:cNvCxnSpPr>
            <a:stCxn id="29" idx="3"/>
          </p:cNvCxnSpPr>
          <p:nvPr/>
        </p:nvCxnSpPr>
        <p:spPr>
          <a:xfrm>
            <a:off x="5167954" y="3974772"/>
            <a:ext cx="510354" cy="436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54FBECA0-4C4F-4FDF-D2CB-CA906C8E599F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5167954" y="3951469"/>
            <a:ext cx="822343" cy="277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93EE46B1-D355-F56B-3C4E-43B7A83D294E}"/>
              </a:ext>
            </a:extLst>
          </p:cNvPr>
          <p:cNvCxnSpPr>
            <a:cxnSpLocks/>
          </p:cNvCxnSpPr>
          <p:nvPr/>
        </p:nvCxnSpPr>
        <p:spPr>
          <a:xfrm flipV="1">
            <a:off x="5157620" y="3323296"/>
            <a:ext cx="802315" cy="6420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58C6BF12-D6AD-B2CB-C396-5EBF2F0F6993}"/>
              </a:ext>
            </a:extLst>
          </p:cNvPr>
          <p:cNvCxnSpPr>
            <a:cxnSpLocks/>
            <a:stCxn id="31" idx="3"/>
            <a:endCxn id="30" idx="1"/>
          </p:cNvCxnSpPr>
          <p:nvPr/>
        </p:nvCxnSpPr>
        <p:spPr>
          <a:xfrm>
            <a:off x="8619298" y="3325964"/>
            <a:ext cx="701458" cy="6488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4C44EBB7-7185-A4FB-6195-38182D674260}"/>
              </a:ext>
            </a:extLst>
          </p:cNvPr>
          <p:cNvCxnSpPr>
            <a:cxnSpLocks/>
            <a:stCxn id="32" idx="3"/>
            <a:endCxn id="30" idx="1"/>
          </p:cNvCxnSpPr>
          <p:nvPr/>
        </p:nvCxnSpPr>
        <p:spPr>
          <a:xfrm flipV="1">
            <a:off x="8605785" y="3974772"/>
            <a:ext cx="714971" cy="44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D4542666-EC25-69AB-A209-C7ED39F2F850}"/>
              </a:ext>
            </a:extLst>
          </p:cNvPr>
          <p:cNvCxnSpPr>
            <a:cxnSpLocks/>
            <a:endCxn id="30" idx="1"/>
          </p:cNvCxnSpPr>
          <p:nvPr/>
        </p:nvCxnSpPr>
        <p:spPr>
          <a:xfrm flipV="1">
            <a:off x="8816967" y="3974772"/>
            <a:ext cx="503789" cy="4331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hteck: abgerundete Ecken 42">
            <a:extLst>
              <a:ext uri="{FF2B5EF4-FFF2-40B4-BE49-F238E27FC236}">
                <a16:creationId xmlns:a16="http://schemas.microsoft.com/office/drawing/2014/main" id="{4D6590E0-AD64-2F05-D624-C3B60C2F006E}"/>
              </a:ext>
            </a:extLst>
          </p:cNvPr>
          <p:cNvSpPr/>
          <p:nvPr/>
        </p:nvSpPr>
        <p:spPr>
          <a:xfrm>
            <a:off x="3091006" y="3076415"/>
            <a:ext cx="2086069" cy="1807452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Rechteck: abgerundete Ecken 43">
            <a:extLst>
              <a:ext uri="{FF2B5EF4-FFF2-40B4-BE49-F238E27FC236}">
                <a16:creationId xmlns:a16="http://schemas.microsoft.com/office/drawing/2014/main" id="{3569F087-7424-55A0-EA98-9E0B5A9686CA}"/>
              </a:ext>
            </a:extLst>
          </p:cNvPr>
          <p:cNvSpPr/>
          <p:nvPr/>
        </p:nvSpPr>
        <p:spPr>
          <a:xfrm>
            <a:off x="5974794" y="3074252"/>
            <a:ext cx="2660610" cy="497015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5" name="Rechteck: abgerundete Ecken 44">
            <a:extLst>
              <a:ext uri="{FF2B5EF4-FFF2-40B4-BE49-F238E27FC236}">
                <a16:creationId xmlns:a16="http://schemas.microsoft.com/office/drawing/2014/main" id="{E82ACC46-16D0-AEA7-84B6-E021E6EEC3FE}"/>
              </a:ext>
            </a:extLst>
          </p:cNvPr>
          <p:cNvSpPr/>
          <p:nvPr/>
        </p:nvSpPr>
        <p:spPr>
          <a:xfrm>
            <a:off x="5988495" y="3736713"/>
            <a:ext cx="2617290" cy="468035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Google Shape;966;p74">
            <a:extLst>
              <a:ext uri="{FF2B5EF4-FFF2-40B4-BE49-F238E27FC236}">
                <a16:creationId xmlns:a16="http://schemas.microsoft.com/office/drawing/2014/main" id="{28737DC8-4935-1EDA-2B52-E2350B31BB15}"/>
              </a:ext>
            </a:extLst>
          </p:cNvPr>
          <p:cNvSpPr txBox="1"/>
          <p:nvPr/>
        </p:nvSpPr>
        <p:spPr>
          <a:xfrm>
            <a:off x="9554930" y="2393399"/>
            <a:ext cx="178614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dirty="0">
                <a:latin typeface="DIN Light" panose="02020500000000000000"/>
                <a:ea typeface="Nunito"/>
                <a:cs typeface="Nunito"/>
                <a:sym typeface="Nunito"/>
              </a:rPr>
              <a:t>Fine-Tuning</a:t>
            </a:r>
          </a:p>
        </p:txBody>
      </p:sp>
      <p:sp>
        <p:nvSpPr>
          <p:cNvPr id="47" name="Google Shape;966;p74">
            <a:extLst>
              <a:ext uri="{FF2B5EF4-FFF2-40B4-BE49-F238E27FC236}">
                <a16:creationId xmlns:a16="http://schemas.microsoft.com/office/drawing/2014/main" id="{FB7721F0-99C3-5E55-1ED2-70108A9871A5}"/>
              </a:ext>
            </a:extLst>
          </p:cNvPr>
          <p:cNvSpPr txBox="1"/>
          <p:nvPr/>
        </p:nvSpPr>
        <p:spPr>
          <a:xfrm>
            <a:off x="6645134" y="1966812"/>
            <a:ext cx="1119618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600"/>
            </a:pPr>
            <a:r>
              <a:rPr lang="de-DE" b="1" dirty="0">
                <a:latin typeface="DIN Light" panose="02020500000000000000"/>
                <a:ea typeface="Nunito"/>
                <a:cs typeface="Nunito"/>
                <a:sym typeface="Nunito"/>
              </a:rPr>
              <a:t>Pipeline</a:t>
            </a:r>
          </a:p>
        </p:txBody>
      </p:sp>
      <p:sp>
        <p:nvSpPr>
          <p:cNvPr id="48" name="Rechteck: abgerundete Ecken 47">
            <a:extLst>
              <a:ext uri="{FF2B5EF4-FFF2-40B4-BE49-F238E27FC236}">
                <a16:creationId xmlns:a16="http://schemas.microsoft.com/office/drawing/2014/main" id="{A031DAB1-6D7D-E7D7-9271-257B51C27A24}"/>
              </a:ext>
            </a:extLst>
          </p:cNvPr>
          <p:cNvSpPr/>
          <p:nvPr/>
        </p:nvSpPr>
        <p:spPr>
          <a:xfrm>
            <a:off x="5570990" y="4416115"/>
            <a:ext cx="3426968" cy="468035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Rechteck: abgerundete Ecken 48">
            <a:extLst>
              <a:ext uri="{FF2B5EF4-FFF2-40B4-BE49-F238E27FC236}">
                <a16:creationId xmlns:a16="http://schemas.microsoft.com/office/drawing/2014/main" id="{2BF0F4BE-6F77-2B05-3BFC-65490CF7E374}"/>
              </a:ext>
            </a:extLst>
          </p:cNvPr>
          <p:cNvSpPr/>
          <p:nvPr/>
        </p:nvSpPr>
        <p:spPr>
          <a:xfrm>
            <a:off x="9320756" y="3088741"/>
            <a:ext cx="2076539" cy="179512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2925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Literature</a:t>
            </a:r>
            <a:endParaRPr lang="de-DE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234" name="Textfeld 233">
            <a:extLst>
              <a:ext uri="{FF2B5EF4-FFF2-40B4-BE49-F238E27FC236}">
                <a16:creationId xmlns:a16="http://schemas.microsoft.com/office/drawing/2014/main" id="{3900F833-E267-3D2F-406D-B6E063E2F015}"/>
              </a:ext>
            </a:extLst>
          </p:cNvPr>
          <p:cNvSpPr txBox="1"/>
          <p:nvPr/>
        </p:nvSpPr>
        <p:spPr>
          <a:xfrm>
            <a:off x="335360" y="1498521"/>
            <a:ext cx="1141976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algn="l" rtl="0">
              <a:buFont typeface="+mj-lt"/>
              <a:buAutoNum type="arabicParenBoth"/>
            </a:pPr>
            <a:r>
              <a:rPr lang="en-US" sz="1100" dirty="0">
                <a:effectLst/>
                <a:latin typeface="DIN Light" panose="02020500000000000000"/>
              </a:rPr>
              <a:t> V. L. </a:t>
            </a:r>
            <a:r>
              <a:rPr lang="en-US" sz="1100" dirty="0" err="1">
                <a:effectLst/>
                <a:latin typeface="DIN Light" panose="02020500000000000000"/>
              </a:rPr>
              <a:t>Feigin</a:t>
            </a:r>
            <a:r>
              <a:rPr lang="en-US" sz="1100" dirty="0">
                <a:effectLst/>
                <a:latin typeface="DIN Light" panose="02020500000000000000"/>
              </a:rPr>
              <a:t>, M. </a:t>
            </a:r>
            <a:r>
              <a:rPr lang="en-US" sz="1100" dirty="0" err="1">
                <a:effectLst/>
                <a:latin typeface="DIN Light" panose="02020500000000000000"/>
              </a:rPr>
              <a:t>Brainin</a:t>
            </a:r>
            <a:r>
              <a:rPr lang="en-US" sz="1100" dirty="0">
                <a:effectLst/>
                <a:latin typeface="DIN Light" panose="02020500000000000000"/>
              </a:rPr>
              <a:t>, B. </a:t>
            </a:r>
            <a:r>
              <a:rPr lang="en-US" sz="1100" dirty="0" err="1">
                <a:effectLst/>
                <a:latin typeface="DIN Light" panose="02020500000000000000"/>
              </a:rPr>
              <a:t>Norrving</a:t>
            </a:r>
            <a:r>
              <a:rPr lang="en-US" sz="1100" dirty="0">
                <a:effectLst/>
                <a:latin typeface="DIN Light" panose="02020500000000000000"/>
              </a:rPr>
              <a:t>, S. Martins, R. L. Sacco, W. </a:t>
            </a:r>
            <a:r>
              <a:rPr lang="en-US" sz="1100" dirty="0" err="1">
                <a:effectLst/>
                <a:latin typeface="DIN Light" panose="02020500000000000000"/>
              </a:rPr>
              <a:t>Hacke</a:t>
            </a:r>
            <a:r>
              <a:rPr lang="en-US" sz="1100" dirty="0">
                <a:effectLst/>
                <a:latin typeface="DIN Light" panose="02020500000000000000"/>
              </a:rPr>
              <a:t>, M. Fisher, J. Pandian,</a:t>
            </a:r>
            <a:r>
              <a:rPr lang="en-US" sz="1100" dirty="0">
                <a:latin typeface="DIN Light" panose="02020500000000000000"/>
              </a:rPr>
              <a:t> </a:t>
            </a:r>
            <a:r>
              <a:rPr lang="en-US" sz="1100" dirty="0">
                <a:effectLst/>
                <a:latin typeface="DIN Light" panose="02020500000000000000"/>
              </a:rPr>
              <a:t>and P. Lindsay. World stroke organization (WSO): Global stroke fact sheet 2022. Int. J. Stroke,</a:t>
            </a:r>
            <a:r>
              <a:rPr lang="en-US" sz="1100" dirty="0">
                <a:latin typeface="DIN Light" panose="02020500000000000000"/>
              </a:rPr>
              <a:t> </a:t>
            </a:r>
            <a:r>
              <a:rPr lang="en-US" sz="1100" dirty="0">
                <a:effectLst/>
                <a:latin typeface="DIN Light" panose="02020500000000000000"/>
              </a:rPr>
              <a:t>17(1):18–29, 2022.</a:t>
            </a:r>
          </a:p>
          <a:p>
            <a:pPr marL="228600" indent="-228600" algn="l" rtl="0">
              <a:buFont typeface="+mj-lt"/>
              <a:buAutoNum type="arabicParenBoth"/>
            </a:pPr>
            <a:endParaRPr lang="en-US" sz="1100" dirty="0">
              <a:latin typeface="DIN Light" panose="02020500000000000000"/>
            </a:endParaRPr>
          </a:p>
          <a:p>
            <a:pPr marL="228600" indent="-228600" algn="l" rtl="0">
              <a:buFont typeface="+mj-lt"/>
              <a:buAutoNum type="arabicParenBoth"/>
            </a:pPr>
            <a:r>
              <a:rPr lang="en-US" sz="1100" dirty="0">
                <a:effectLst/>
                <a:latin typeface="DIN Light" panose="02020500000000000000"/>
              </a:rPr>
              <a:t>D. T. Wade, R. Langton-Hewer, V. A. Wood, C. E. </a:t>
            </a:r>
            <a:r>
              <a:rPr lang="en-US" sz="1100" dirty="0" err="1">
                <a:effectLst/>
                <a:latin typeface="DIN Light" panose="02020500000000000000"/>
              </a:rPr>
              <a:t>Skilbeck</a:t>
            </a:r>
            <a:r>
              <a:rPr lang="en-US" sz="1100" dirty="0">
                <a:effectLst/>
                <a:latin typeface="DIN Light" panose="02020500000000000000"/>
              </a:rPr>
              <a:t>, and H. M. Ismail. The hemiplegic arm after stroke: measurement and recovery. Journal of Neurology, Neurosurgery amp; Psychiatry, 46(6):521–524, 1983.</a:t>
            </a:r>
          </a:p>
          <a:p>
            <a:pPr marL="228600" indent="-228600" algn="l" rtl="0">
              <a:buFont typeface="+mj-lt"/>
              <a:buAutoNum type="arabicParenBoth"/>
            </a:pPr>
            <a:endParaRPr lang="en-US" sz="1100" dirty="0">
              <a:effectLst/>
              <a:latin typeface="DIN Light" panose="02020500000000000000"/>
            </a:endParaRPr>
          </a:p>
          <a:p>
            <a:pPr marL="228600" indent="-228600" algn="l" rtl="0">
              <a:buFont typeface="+mj-lt"/>
              <a:buAutoNum type="arabicParenBoth"/>
            </a:pPr>
            <a:r>
              <a:rPr lang="en-US" sz="1100" dirty="0">
                <a:effectLst/>
                <a:latin typeface="DIN Light" panose="02020500000000000000"/>
              </a:rPr>
              <a:t>S. C. Cramer, G. </a:t>
            </a:r>
            <a:r>
              <a:rPr lang="en-US" sz="1100" dirty="0" err="1">
                <a:effectLst/>
                <a:latin typeface="DIN Light" panose="02020500000000000000"/>
              </a:rPr>
              <a:t>Nelles</a:t>
            </a:r>
            <a:r>
              <a:rPr lang="en-US" sz="1100" dirty="0">
                <a:effectLst/>
                <a:latin typeface="DIN Light" panose="02020500000000000000"/>
              </a:rPr>
              <a:t>, R. R. Benson, J. D. Kaplan, R. A. Parker, K. K. Kwong, D. N. Kennedy, S. P. </a:t>
            </a:r>
            <a:r>
              <a:rPr lang="en-US" sz="1100" dirty="0" err="1">
                <a:effectLst/>
                <a:latin typeface="DIN Light" panose="02020500000000000000"/>
              </a:rPr>
              <a:t>Finklestein</a:t>
            </a:r>
            <a:r>
              <a:rPr lang="en-US" sz="1100" dirty="0">
                <a:effectLst/>
                <a:latin typeface="DIN Light" panose="02020500000000000000"/>
              </a:rPr>
              <a:t>, and B. R. Rosen. A functional </a:t>
            </a:r>
            <a:r>
              <a:rPr lang="en-US" sz="1100" dirty="0" err="1">
                <a:effectLst/>
                <a:latin typeface="DIN Light" panose="02020500000000000000"/>
              </a:rPr>
              <a:t>mri</a:t>
            </a:r>
            <a:r>
              <a:rPr lang="en-US" sz="1100" dirty="0">
                <a:effectLst/>
                <a:latin typeface="DIN Light" panose="02020500000000000000"/>
              </a:rPr>
              <a:t> study of subjects recovered from hemiparetic stroke. Stroke, 28(12):2518–2527, 1997.</a:t>
            </a:r>
          </a:p>
          <a:p>
            <a:pPr marL="228600" indent="-228600" algn="l" rtl="0">
              <a:buFont typeface="+mj-lt"/>
              <a:buAutoNum type="arabicParenBoth"/>
            </a:pPr>
            <a:endParaRPr lang="en-US" sz="1100" dirty="0">
              <a:effectLst/>
              <a:latin typeface="DIN Light" panose="02020500000000000000"/>
            </a:endParaRPr>
          </a:p>
          <a:p>
            <a:pPr marL="228600" indent="-228600" algn="l" rtl="0">
              <a:buFont typeface="+mj-lt"/>
              <a:buAutoNum type="arabicParenBoth"/>
            </a:pPr>
            <a:r>
              <a:rPr lang="en-US" sz="1100" dirty="0">
                <a:effectLst/>
                <a:latin typeface="DIN Light" panose="02020500000000000000"/>
              </a:rPr>
              <a:t> V. M. Parker, D. T. Wade, and R. Langton Hewer. Loss of arm function after stroke: measurement, frequency, and recovery. International Rehabilitation Medicine, 8(2):69–73, 1986.</a:t>
            </a:r>
          </a:p>
          <a:p>
            <a:pPr marL="228600" indent="-228600" algn="l" rtl="0">
              <a:buFont typeface="+mj-lt"/>
              <a:buAutoNum type="arabicParenBoth"/>
            </a:pPr>
            <a:endParaRPr lang="en-US" sz="1100" dirty="0">
              <a:effectLst/>
              <a:latin typeface="DIN Light" panose="02020500000000000000"/>
            </a:endParaRPr>
          </a:p>
          <a:p>
            <a:pPr marL="228600" indent="-228600" algn="l" rtl="0">
              <a:buFont typeface="+mj-lt"/>
              <a:buAutoNum type="arabicParenBoth"/>
            </a:pPr>
            <a:r>
              <a:rPr lang="en-US" sz="1100" dirty="0">
                <a:effectLst/>
                <a:latin typeface="DIN Light" panose="02020500000000000000"/>
              </a:rPr>
              <a:t> H. Nakayama, H. S. </a:t>
            </a:r>
            <a:r>
              <a:rPr lang="en-US" sz="1100" dirty="0" err="1">
                <a:effectLst/>
                <a:latin typeface="DIN Light" panose="02020500000000000000"/>
              </a:rPr>
              <a:t>Jørgensen</a:t>
            </a:r>
            <a:r>
              <a:rPr lang="en-US" sz="1100" dirty="0">
                <a:effectLst/>
                <a:latin typeface="DIN Light" panose="02020500000000000000"/>
              </a:rPr>
              <a:t>, H. O. </a:t>
            </a:r>
            <a:r>
              <a:rPr lang="en-US" sz="1100" dirty="0" err="1">
                <a:effectLst/>
                <a:latin typeface="DIN Light" panose="02020500000000000000"/>
              </a:rPr>
              <a:t>Raaschou</a:t>
            </a:r>
            <a:r>
              <a:rPr lang="en-US" sz="1100" dirty="0">
                <a:effectLst/>
                <a:latin typeface="DIN Light" panose="02020500000000000000"/>
              </a:rPr>
              <a:t>, and T. S. Olsen. Recovery of upper extremity function in stroke patients: The </a:t>
            </a:r>
            <a:r>
              <a:rPr lang="en-US" sz="1100" dirty="0" err="1">
                <a:effectLst/>
                <a:latin typeface="DIN Light" panose="02020500000000000000"/>
              </a:rPr>
              <a:t>copenhagen</a:t>
            </a:r>
            <a:r>
              <a:rPr lang="en-US" sz="1100" dirty="0">
                <a:effectLst/>
                <a:latin typeface="DIN Light" panose="02020500000000000000"/>
              </a:rPr>
              <a:t> stroke study. Archives of Physical Medicine and Rehabilitation, 75(4):394–398, 1994.</a:t>
            </a:r>
          </a:p>
          <a:p>
            <a:pPr marL="228600" indent="-228600" algn="l" rtl="0">
              <a:buFont typeface="+mj-lt"/>
              <a:buAutoNum type="arabicParenBoth"/>
            </a:pPr>
            <a:endParaRPr lang="en-US" sz="1100" dirty="0">
              <a:effectLst/>
              <a:latin typeface="DIN Light" panose="02020500000000000000"/>
            </a:endParaRPr>
          </a:p>
          <a:p>
            <a:pPr marL="228600" indent="-228600" algn="l" rtl="0">
              <a:buFont typeface="+mj-lt"/>
              <a:buAutoNum type="arabicParenBoth"/>
            </a:pPr>
            <a:r>
              <a:rPr lang="en-US" sz="1100" dirty="0">
                <a:effectLst/>
                <a:latin typeface="DIN Light" panose="02020500000000000000"/>
              </a:rPr>
              <a:t>E. S. Lawrence, C. </a:t>
            </a:r>
            <a:r>
              <a:rPr lang="en-US" sz="1100" dirty="0" err="1">
                <a:effectLst/>
                <a:latin typeface="DIN Light" panose="02020500000000000000"/>
              </a:rPr>
              <a:t>Coshall</a:t>
            </a:r>
            <a:r>
              <a:rPr lang="en-US" sz="1100" dirty="0">
                <a:effectLst/>
                <a:latin typeface="DIN Light" panose="02020500000000000000"/>
              </a:rPr>
              <a:t>, R. Dundas, J. Stewart, A. G. Rudd, R. Howard, and C. D. A. Wolfe. Estimates of the prevalence of acute stroke impairments and disability in a multiethnic population. Stroke, 32(6):1279–1284, 2001.</a:t>
            </a:r>
          </a:p>
          <a:p>
            <a:pPr marL="228600" indent="-228600" algn="l" rtl="0">
              <a:buFont typeface="+mj-lt"/>
              <a:buAutoNum type="arabicParenBoth"/>
            </a:pPr>
            <a:endParaRPr lang="en-US" sz="1100" dirty="0">
              <a:effectLst/>
              <a:latin typeface="DIN Light" panose="02020500000000000000"/>
            </a:endParaRPr>
          </a:p>
          <a:p>
            <a:pPr marL="228600" indent="-228600" algn="l" rtl="0">
              <a:buFont typeface="+mj-lt"/>
              <a:buAutoNum type="arabicParenBoth"/>
            </a:pPr>
            <a:r>
              <a:rPr lang="en-US" sz="1100" dirty="0">
                <a:effectLst/>
                <a:latin typeface="DIN Light" panose="02020500000000000000"/>
              </a:rPr>
              <a:t>A. Pollock, B. St George, M. Fenton, and L. Firkins. Top ten research priorities relating to life</a:t>
            </a:r>
            <a:br>
              <a:rPr lang="en-US" sz="1100" dirty="0">
                <a:effectLst/>
                <a:latin typeface="DIN Light" panose="02020500000000000000"/>
              </a:rPr>
            </a:br>
            <a:r>
              <a:rPr lang="en-US" sz="1100" dirty="0">
                <a:effectLst/>
                <a:latin typeface="DIN Light" panose="02020500000000000000"/>
              </a:rPr>
              <a:t>after stroke. The Lancet Neurology, 11(3):209, 2012.</a:t>
            </a:r>
          </a:p>
          <a:p>
            <a:pPr marL="228600" indent="-228600" algn="l" rtl="0">
              <a:buFont typeface="+mj-lt"/>
              <a:buAutoNum type="arabicParenBoth"/>
            </a:pPr>
            <a:endParaRPr lang="en-US" sz="1100" dirty="0">
              <a:effectLst/>
              <a:latin typeface="DIN Light" panose="02020500000000000000"/>
            </a:endParaRPr>
          </a:p>
          <a:p>
            <a:pPr marL="228600" indent="-228600" algn="l" rtl="0">
              <a:buFont typeface="+mj-lt"/>
              <a:buAutoNum type="arabicParenBoth"/>
            </a:pPr>
            <a:r>
              <a:rPr lang="en-US" sz="1100" dirty="0">
                <a:effectLst/>
                <a:latin typeface="DIN Light" panose="02020500000000000000"/>
              </a:rPr>
              <a:t> S. </a:t>
            </a:r>
            <a:r>
              <a:rPr lang="en-US" sz="1100" dirty="0" err="1">
                <a:effectLst/>
                <a:latin typeface="DIN Light" panose="02020500000000000000"/>
              </a:rPr>
              <a:t>Anwer</a:t>
            </a:r>
            <a:r>
              <a:rPr lang="en-US" sz="1100" dirty="0">
                <a:effectLst/>
                <a:latin typeface="DIN Light" panose="02020500000000000000"/>
              </a:rPr>
              <a:t>, A. Waris, S. O. Gilani, J. Iqbal, N. Shaikh, A. N. Pujari, and I. K. Niazi. Rehabilitation of upper limb motor impairment in stroke: A narrative review on the prevalence, risk factors, and economic statistics of stroke and state of the art therapies. Healthcare, 10(2):190, 2022.</a:t>
            </a:r>
          </a:p>
          <a:p>
            <a:pPr marL="228600" indent="-228600" algn="l" rtl="0">
              <a:buFont typeface="+mj-lt"/>
              <a:buAutoNum type="arabicParenBoth"/>
            </a:pPr>
            <a:endParaRPr lang="en-US" sz="1100" dirty="0">
              <a:effectLst/>
              <a:latin typeface="DIN Light" panose="02020500000000000000"/>
            </a:endParaRPr>
          </a:p>
          <a:p>
            <a:pPr marL="228600" indent="-228600" algn="l" rtl="0">
              <a:buFont typeface="+mj-lt"/>
              <a:buAutoNum type="arabicParenBoth"/>
            </a:pPr>
            <a:r>
              <a:rPr lang="en-US" sz="1100" dirty="0">
                <a:effectLst/>
                <a:latin typeface="DIN Light" panose="02020500000000000000"/>
              </a:rPr>
              <a:t>R. J. </a:t>
            </a:r>
            <a:r>
              <a:rPr lang="en-US" sz="1100" dirty="0" err="1">
                <a:effectLst/>
                <a:latin typeface="DIN Light" panose="02020500000000000000"/>
              </a:rPr>
              <a:t>Nudo</a:t>
            </a:r>
            <a:r>
              <a:rPr lang="en-US" sz="1100" dirty="0">
                <a:effectLst/>
                <a:latin typeface="DIN Light" panose="02020500000000000000"/>
              </a:rPr>
              <a:t> and K. M. Friel. Cortical plasticity after stroke: implications for rehabilitation. Rev. Neurol. (Paris), 155(9):713–717, 1999.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61988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DIN-Medium" panose="020B0604020202020204" charset="0"/>
                <a:cs typeface="DIN-Medium" panose="020B0604020202020204" charset="0"/>
              </a:rPr>
              <a:t>Literature</a:t>
            </a:r>
            <a:endParaRPr lang="de-DE" dirty="0">
              <a:latin typeface="DIN-Medium" panose="020B0604020202020204" charset="0"/>
              <a:cs typeface="DIN-Medium" panose="020B0604020202020204" charset="0"/>
            </a:endParaRPr>
          </a:p>
        </p:txBody>
      </p:sp>
      <p:sp>
        <p:nvSpPr>
          <p:cNvPr id="234" name="Textfeld 233">
            <a:extLst>
              <a:ext uri="{FF2B5EF4-FFF2-40B4-BE49-F238E27FC236}">
                <a16:creationId xmlns:a16="http://schemas.microsoft.com/office/drawing/2014/main" id="{3900F833-E267-3D2F-406D-B6E063E2F015}"/>
              </a:ext>
            </a:extLst>
          </p:cNvPr>
          <p:cNvSpPr txBox="1"/>
          <p:nvPr/>
        </p:nvSpPr>
        <p:spPr>
          <a:xfrm>
            <a:off x="335360" y="1498521"/>
            <a:ext cx="11419760" cy="3585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algn="l" rtl="0">
              <a:buFont typeface="+mj-lt"/>
              <a:buAutoNum type="arabicParenBoth" startAt="10"/>
            </a:pPr>
            <a:r>
              <a:rPr lang="en-US" sz="1100" dirty="0">
                <a:effectLst/>
                <a:latin typeface="DIN Light" panose="02020500000000000000"/>
              </a:rPr>
              <a:t> H. </a:t>
            </a:r>
            <a:r>
              <a:rPr lang="en-US" sz="1100" dirty="0" err="1">
                <a:effectLst/>
                <a:latin typeface="DIN Light" panose="02020500000000000000"/>
              </a:rPr>
              <a:t>Duffau</a:t>
            </a:r>
            <a:r>
              <a:rPr lang="en-US" sz="1100" dirty="0">
                <a:effectLst/>
                <a:latin typeface="DIN Light" panose="02020500000000000000"/>
              </a:rPr>
              <a:t>. Brain plasticity: From pathophysiological mechanisms to therapeutic applications. Journal of Clinical Neuroscience, 13(9):885–897, 2006.</a:t>
            </a:r>
          </a:p>
          <a:p>
            <a:pPr marL="228600" indent="-228600" algn="l" rtl="0">
              <a:buFont typeface="+mj-lt"/>
              <a:buAutoNum type="arabicParenBoth" startAt="10"/>
            </a:pPr>
            <a:endParaRPr lang="en-US" sz="1100" dirty="0">
              <a:effectLst/>
              <a:latin typeface="DIN Light" panose="02020500000000000000"/>
            </a:endParaRPr>
          </a:p>
          <a:p>
            <a:pPr marL="228600" indent="-228600" algn="l" rtl="0">
              <a:buFont typeface="+mj-lt"/>
              <a:buAutoNum type="arabicParenBoth" startAt="10"/>
            </a:pPr>
            <a:r>
              <a:rPr lang="en-US" sz="1100" dirty="0">
                <a:effectLst/>
                <a:latin typeface="DIN Light" panose="02020500000000000000"/>
              </a:rPr>
              <a:t>F. E. </a:t>
            </a:r>
            <a:r>
              <a:rPr lang="en-US" sz="1100" dirty="0" err="1">
                <a:effectLst/>
                <a:latin typeface="DIN Light" panose="02020500000000000000"/>
              </a:rPr>
              <a:t>Buma</a:t>
            </a:r>
            <a:r>
              <a:rPr lang="en-US" sz="1100" dirty="0">
                <a:effectLst/>
                <a:latin typeface="DIN Light" panose="02020500000000000000"/>
              </a:rPr>
              <a:t>, E. Lindeman, N. F. Ramsey, and G. </a:t>
            </a:r>
            <a:r>
              <a:rPr lang="en-US" sz="1100" dirty="0" err="1">
                <a:effectLst/>
                <a:latin typeface="DIN Light" panose="02020500000000000000"/>
              </a:rPr>
              <a:t>Kwakkel</a:t>
            </a:r>
            <a:r>
              <a:rPr lang="en-US" sz="1100" dirty="0">
                <a:effectLst/>
                <a:latin typeface="DIN Light" panose="02020500000000000000"/>
              </a:rPr>
              <a:t>. Review: Functional neuroimaging studies of early upper limb recovery after stroke: A systematic review of the literature. </a:t>
            </a:r>
            <a:r>
              <a:rPr lang="en-US" sz="1100" dirty="0" err="1">
                <a:effectLst/>
                <a:latin typeface="DIN Light" panose="02020500000000000000"/>
              </a:rPr>
              <a:t>Neurore</a:t>
            </a:r>
            <a:r>
              <a:rPr lang="en-US" sz="1100" dirty="0">
                <a:effectLst/>
                <a:latin typeface="DIN Light" panose="02020500000000000000"/>
              </a:rPr>
              <a:t>-habilitation and Neural Repair, 24(7):589–608, 201</a:t>
            </a:r>
          </a:p>
          <a:p>
            <a:pPr marL="228600" indent="-228600" algn="l" rtl="0">
              <a:buFont typeface="+mj-lt"/>
              <a:buAutoNum type="arabicParenBoth" startAt="10"/>
            </a:pPr>
            <a:endParaRPr lang="en-US" sz="1100" dirty="0">
              <a:latin typeface="DIN Light" panose="02020500000000000000"/>
            </a:endParaRPr>
          </a:p>
          <a:p>
            <a:pPr marL="228600" indent="-228600" algn="l" rtl="0">
              <a:buFont typeface="+mj-lt"/>
              <a:buAutoNum type="arabicParenBoth" startAt="10"/>
            </a:pPr>
            <a:r>
              <a:rPr lang="en-US" sz="1100" dirty="0">
                <a:effectLst/>
                <a:latin typeface="DIN Light" panose="02020500000000000000"/>
              </a:rPr>
              <a:t>N. D. Engineer, T. J. Kimberley, C. N. Prudente, J. Dawson, W. B. Tarver, and S. A. Hays. Targeted </a:t>
            </a:r>
            <a:r>
              <a:rPr lang="en-US" sz="1100" dirty="0" err="1">
                <a:effectLst/>
                <a:latin typeface="DIN Light" panose="02020500000000000000"/>
              </a:rPr>
              <a:t>vagus</a:t>
            </a:r>
            <a:r>
              <a:rPr lang="en-US" sz="1100" dirty="0">
                <a:effectLst/>
                <a:latin typeface="DIN Light" panose="02020500000000000000"/>
              </a:rPr>
              <a:t> nerve stimulation for rehabilitation after stroke. Frontiers in Neuroscience, 13, 2019.</a:t>
            </a:r>
          </a:p>
          <a:p>
            <a:pPr marL="228600" indent="-228600" algn="l" rtl="0">
              <a:buFont typeface="+mj-lt"/>
              <a:buAutoNum type="arabicParenBoth" startAt="10"/>
            </a:pPr>
            <a:endParaRPr lang="en-US" sz="1100" dirty="0">
              <a:latin typeface="DIN Light" panose="02020500000000000000"/>
            </a:endParaRPr>
          </a:p>
          <a:p>
            <a:pPr marL="228600" indent="-228600" algn="l" rtl="0">
              <a:buFont typeface="+mj-lt"/>
              <a:buAutoNum type="arabicParenBoth" startAt="10"/>
            </a:pPr>
            <a:r>
              <a:rPr lang="en-US" sz="1100" dirty="0">
                <a:effectLst/>
                <a:latin typeface="DIN Light" panose="02020500000000000000"/>
              </a:rPr>
              <a:t>N. D. Engineer, J. R. Riley, J. D. Seale, W. A. </a:t>
            </a:r>
            <a:r>
              <a:rPr lang="en-US" sz="1100" dirty="0" err="1">
                <a:effectLst/>
                <a:latin typeface="DIN Light" panose="02020500000000000000"/>
              </a:rPr>
              <a:t>Vrana</a:t>
            </a:r>
            <a:r>
              <a:rPr lang="en-US" sz="1100" dirty="0">
                <a:effectLst/>
                <a:latin typeface="DIN Light" panose="02020500000000000000"/>
              </a:rPr>
              <a:t>, J. A. </a:t>
            </a:r>
            <a:r>
              <a:rPr lang="en-US" sz="1100" dirty="0" err="1">
                <a:effectLst/>
                <a:latin typeface="DIN Light" panose="02020500000000000000"/>
              </a:rPr>
              <a:t>Shetake</a:t>
            </a:r>
            <a:r>
              <a:rPr lang="en-US" sz="1100" dirty="0">
                <a:effectLst/>
                <a:latin typeface="DIN Light" panose="02020500000000000000"/>
              </a:rPr>
              <a:t>, S. P. </a:t>
            </a:r>
            <a:r>
              <a:rPr lang="en-US" sz="1100" dirty="0" err="1">
                <a:effectLst/>
                <a:latin typeface="DIN Light" panose="02020500000000000000"/>
              </a:rPr>
              <a:t>Sudanagunta</a:t>
            </a:r>
            <a:r>
              <a:rPr lang="en-US" sz="1100" dirty="0">
                <a:effectLst/>
                <a:latin typeface="DIN Light" panose="02020500000000000000"/>
              </a:rPr>
              <a:t>, M. S. Borland, and M. P. Kilgard. Reversing pathological neural activity using targeted plasticity. Nature, 470(7332):101–104, 2011.</a:t>
            </a:r>
          </a:p>
          <a:p>
            <a:pPr marL="228600" indent="-228600" algn="l" rtl="0">
              <a:buFont typeface="+mj-lt"/>
              <a:buAutoNum type="arabicParenBoth" startAt="10"/>
            </a:pPr>
            <a:endParaRPr lang="en-US" sz="1100" dirty="0">
              <a:effectLst/>
              <a:latin typeface="DIN Light" panose="02020500000000000000"/>
            </a:endParaRPr>
          </a:p>
          <a:p>
            <a:pPr marL="228600" indent="-228600" algn="l" rtl="0">
              <a:buFont typeface="+mj-lt"/>
              <a:buAutoNum type="arabicParenBoth" startAt="10"/>
            </a:pPr>
            <a:r>
              <a:rPr lang="en-US" sz="1100" dirty="0">
                <a:latin typeface="DIN Light" panose="02020500000000000000"/>
              </a:rPr>
              <a:t> </a:t>
            </a:r>
            <a:r>
              <a:rPr lang="en-US" sz="1100" dirty="0">
                <a:effectLst/>
                <a:latin typeface="DIN Light" panose="02020500000000000000"/>
              </a:rPr>
              <a:t>K. He, M. Huertas, S. Z. Hong, X. Tie, J. W. Hell, H. </a:t>
            </a:r>
            <a:r>
              <a:rPr lang="en-US" sz="1100" dirty="0" err="1">
                <a:effectLst/>
                <a:latin typeface="DIN Light" panose="02020500000000000000"/>
              </a:rPr>
              <a:t>Shouval</a:t>
            </a:r>
            <a:r>
              <a:rPr lang="en-US" sz="1100" dirty="0">
                <a:effectLst/>
                <a:latin typeface="DIN Light" panose="02020500000000000000"/>
              </a:rPr>
              <a:t>, and A. Kirkwood. Distinct eligibility traces for </a:t>
            </a:r>
            <a:r>
              <a:rPr lang="en-US" sz="1100" dirty="0" err="1">
                <a:effectLst/>
                <a:latin typeface="DIN Light" panose="02020500000000000000"/>
              </a:rPr>
              <a:t>ltp</a:t>
            </a:r>
            <a:r>
              <a:rPr lang="en-US" sz="1100" dirty="0">
                <a:effectLst/>
                <a:latin typeface="DIN Light" panose="02020500000000000000"/>
              </a:rPr>
              <a:t> and ltd in cortical synapses. Neuron, 88(3):528–538, 2015.</a:t>
            </a:r>
          </a:p>
          <a:p>
            <a:pPr marL="228600" indent="-228600" algn="l" rtl="0">
              <a:buFont typeface="+mj-lt"/>
              <a:buAutoNum type="arabicParenBoth" startAt="10"/>
            </a:pPr>
            <a:endParaRPr lang="en-US" sz="1100" dirty="0">
              <a:effectLst/>
              <a:latin typeface="DIN Light" panose="02020500000000000000"/>
            </a:endParaRPr>
          </a:p>
          <a:p>
            <a:pPr marL="228600" indent="-228600" algn="l" rtl="0">
              <a:buFont typeface="+mj-lt"/>
              <a:buAutoNum type="arabicParenBoth" startAt="10"/>
            </a:pPr>
            <a:r>
              <a:rPr lang="en-US" sz="1100" dirty="0">
                <a:effectLst/>
                <a:latin typeface="DIN Light" panose="02020500000000000000"/>
              </a:rPr>
              <a:t> </a:t>
            </a:r>
            <a:r>
              <a:rPr lang="en-US" sz="1100" dirty="0" err="1">
                <a:effectLst/>
                <a:latin typeface="DIN Light" panose="02020500000000000000"/>
              </a:rPr>
              <a:t>Grabocka</a:t>
            </a:r>
            <a:r>
              <a:rPr lang="en-US" sz="1100" dirty="0">
                <a:effectLst/>
                <a:latin typeface="DIN Light" panose="02020500000000000000"/>
              </a:rPr>
              <a:t>, N. Schilling, M </a:t>
            </a:r>
            <a:r>
              <a:rPr lang="en-US" sz="1100" dirty="0" err="1">
                <a:effectLst/>
                <a:latin typeface="DIN Light" panose="02020500000000000000"/>
              </a:rPr>
              <a:t>Wistuba</a:t>
            </a:r>
            <a:r>
              <a:rPr lang="en-US" sz="1100" dirty="0">
                <a:effectLst/>
                <a:latin typeface="DIN Light" panose="02020500000000000000"/>
              </a:rPr>
              <a:t>, and L. Schmidt-</a:t>
            </a:r>
            <a:r>
              <a:rPr lang="en-US" sz="1100" dirty="0" err="1">
                <a:effectLst/>
                <a:latin typeface="DIN Light" panose="02020500000000000000"/>
              </a:rPr>
              <a:t>Thieme</a:t>
            </a:r>
            <a:r>
              <a:rPr lang="en-US" sz="1100" dirty="0">
                <a:effectLst/>
                <a:latin typeface="DIN Light" panose="02020500000000000000"/>
              </a:rPr>
              <a:t>. Learning time-series </a:t>
            </a:r>
            <a:r>
              <a:rPr lang="en-US" sz="1100" dirty="0" err="1">
                <a:effectLst/>
                <a:latin typeface="DIN Light" panose="02020500000000000000"/>
              </a:rPr>
              <a:t>shapelets</a:t>
            </a:r>
            <a:r>
              <a:rPr lang="en-US" sz="1100" dirty="0">
                <a:effectLst/>
                <a:latin typeface="DIN Light" panose="02020500000000000000"/>
              </a:rPr>
              <a:t>. In Proceedings of the 20th ACM SIGKDD international conference on Knowledge discovery and data mining, KDD ’14. ACM, 2014.</a:t>
            </a:r>
          </a:p>
          <a:p>
            <a:pPr marL="228600" indent="-228600" algn="l" rtl="0">
              <a:buFont typeface="+mj-lt"/>
              <a:buAutoNum type="arabicParenBoth" startAt="10"/>
            </a:pPr>
            <a:endParaRPr lang="en-US" sz="1100" dirty="0">
              <a:effectLst/>
              <a:latin typeface="DIN Light" panose="02020500000000000000"/>
            </a:endParaRPr>
          </a:p>
          <a:p>
            <a:pPr marL="228600" indent="-228600" algn="l" rtl="0">
              <a:buFont typeface="+mj-lt"/>
              <a:buAutoNum type="arabicParenBoth" startAt="10"/>
            </a:pPr>
            <a:r>
              <a:rPr lang="en-US" sz="1100" dirty="0">
                <a:effectLst/>
                <a:latin typeface="DIN Light" panose="02020500000000000000"/>
              </a:rPr>
              <a:t>G. Li, B. Choi, J. Xu, B. S. </a:t>
            </a:r>
            <a:r>
              <a:rPr lang="en-US" sz="1100" dirty="0" err="1">
                <a:effectLst/>
                <a:latin typeface="DIN Light" panose="02020500000000000000"/>
              </a:rPr>
              <a:t>Bhowmick</a:t>
            </a:r>
            <a:r>
              <a:rPr lang="en-US" sz="1100" dirty="0">
                <a:effectLst/>
                <a:latin typeface="DIN Light" panose="02020500000000000000"/>
              </a:rPr>
              <a:t>, K.-P. Chun, and L.-H. Wong, G. Efficient </a:t>
            </a:r>
            <a:r>
              <a:rPr lang="en-US" sz="1100" dirty="0" err="1">
                <a:effectLst/>
                <a:latin typeface="DIN Light" panose="02020500000000000000"/>
              </a:rPr>
              <a:t>shapelet</a:t>
            </a:r>
            <a:r>
              <a:rPr lang="en-US" sz="1100" dirty="0">
                <a:latin typeface="DIN Light" panose="02020500000000000000"/>
              </a:rPr>
              <a:t> </a:t>
            </a:r>
            <a:r>
              <a:rPr lang="en-US" sz="1100" dirty="0">
                <a:effectLst/>
                <a:latin typeface="DIN Light" panose="02020500000000000000"/>
              </a:rPr>
              <a:t>discovery for time series classification. IEEE Transactions on Knowledge and Data Engineering, 34(3):1149–1163, 2022.</a:t>
            </a:r>
          </a:p>
          <a:p>
            <a:pPr marL="228600" indent="-228600" algn="l" rtl="0">
              <a:buFont typeface="+mj-lt"/>
              <a:buAutoNum type="arabicParenBoth" startAt="10"/>
            </a:pPr>
            <a:endParaRPr lang="en-US" sz="1100" dirty="0">
              <a:effectLst/>
              <a:latin typeface="DIN Light" panose="02020500000000000000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64877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chteck 87">
            <a:extLst>
              <a:ext uri="{FF2B5EF4-FFF2-40B4-BE49-F238E27FC236}">
                <a16:creationId xmlns:a16="http://schemas.microsoft.com/office/drawing/2014/main" id="{955A6502-9022-2867-AC4A-2491EEA234A0}"/>
              </a:ext>
            </a:extLst>
          </p:cNvPr>
          <p:cNvSpPr/>
          <p:nvPr/>
        </p:nvSpPr>
        <p:spPr>
          <a:xfrm>
            <a:off x="9478315" y="2813295"/>
            <a:ext cx="529802" cy="2774793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6" name="Rechteck 85">
            <a:extLst>
              <a:ext uri="{FF2B5EF4-FFF2-40B4-BE49-F238E27FC236}">
                <a16:creationId xmlns:a16="http://schemas.microsoft.com/office/drawing/2014/main" id="{D604B68C-3C84-4035-29A8-92ABBD1A8223}"/>
              </a:ext>
            </a:extLst>
          </p:cNvPr>
          <p:cNvSpPr/>
          <p:nvPr/>
        </p:nvSpPr>
        <p:spPr>
          <a:xfrm>
            <a:off x="6010788" y="2830948"/>
            <a:ext cx="538799" cy="2774791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4" name="Rechteck 83">
            <a:extLst>
              <a:ext uri="{FF2B5EF4-FFF2-40B4-BE49-F238E27FC236}">
                <a16:creationId xmlns:a16="http://schemas.microsoft.com/office/drawing/2014/main" id="{C0A361D7-8DF1-C67D-5C43-9C8824ED16A6}"/>
              </a:ext>
            </a:extLst>
          </p:cNvPr>
          <p:cNvSpPr/>
          <p:nvPr/>
        </p:nvSpPr>
        <p:spPr>
          <a:xfrm>
            <a:off x="4796703" y="2828021"/>
            <a:ext cx="515405" cy="2775965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DIN-Medium" panose="020B0604020202020204" charset="0"/>
                <a:cs typeface="DIN-Medium" panose="020B0604020202020204" charset="0"/>
              </a:rPr>
              <a:t>Evaluation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1892" y="6368370"/>
            <a:ext cx="3034748" cy="216025"/>
          </a:xfrm>
        </p:spPr>
        <p:txBody>
          <a:bodyPr/>
          <a:lstStyle/>
          <a:p>
            <a:r>
              <a:rPr lang="de-CH" dirty="0">
                <a:latin typeface="DIN Light" panose="02020500000000000000"/>
              </a:rPr>
              <a:t>Denis Buckingham</a:t>
            </a:r>
            <a:r>
              <a:rPr lang="en-GB" dirty="0">
                <a:latin typeface="DIN Light" panose="02020500000000000000"/>
              </a:rPr>
              <a:t>|  </a:t>
            </a:r>
            <a:fld id="{7F8CEB07-FDFF-48C8-BF82-B7487B8D5D3F}" type="slidenum">
              <a:rPr lang="de-CH" smtClean="0">
                <a:latin typeface="DIN Light" panose="02020500000000000000"/>
              </a:rPr>
              <a:pPr/>
              <a:t>54</a:t>
            </a:fld>
            <a:endParaRPr lang="de-CH" dirty="0">
              <a:latin typeface="DIN Light" panose="02020500000000000000"/>
            </a:endParaRPr>
          </a:p>
        </p:txBody>
      </p:sp>
      <p:sp>
        <p:nvSpPr>
          <p:cNvPr id="10" name="Google Shape;966;p74">
            <a:extLst>
              <a:ext uri="{FF2B5EF4-FFF2-40B4-BE49-F238E27FC236}">
                <a16:creationId xmlns:a16="http://schemas.microsoft.com/office/drawing/2014/main" id="{75471B68-7199-4717-340A-E838A4641329}"/>
              </a:ext>
            </a:extLst>
          </p:cNvPr>
          <p:cNvSpPr txBox="1"/>
          <p:nvPr/>
        </p:nvSpPr>
        <p:spPr>
          <a:xfrm>
            <a:off x="449977" y="3801354"/>
            <a:ext cx="162436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4. Results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966;p74">
            <a:extLst>
              <a:ext uri="{FF2B5EF4-FFF2-40B4-BE49-F238E27FC236}">
                <a16:creationId xmlns:a16="http://schemas.microsoft.com/office/drawing/2014/main" id="{55530485-6BEF-5D8C-4EA8-657745CF8CBD}"/>
              </a:ext>
            </a:extLst>
          </p:cNvPr>
          <p:cNvSpPr txBox="1"/>
          <p:nvPr/>
        </p:nvSpPr>
        <p:spPr>
          <a:xfrm>
            <a:off x="432973" y="1457086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1. Introduction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966;p74">
            <a:extLst>
              <a:ext uri="{FF2B5EF4-FFF2-40B4-BE49-F238E27FC236}">
                <a16:creationId xmlns:a16="http://schemas.microsoft.com/office/drawing/2014/main" id="{511CBFB3-8DD0-E4A3-852B-34760CFDCE5D}"/>
              </a:ext>
            </a:extLst>
          </p:cNvPr>
          <p:cNvSpPr txBox="1"/>
          <p:nvPr/>
        </p:nvSpPr>
        <p:spPr>
          <a:xfrm>
            <a:off x="447173" y="2204791"/>
            <a:ext cx="1845409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2. Previous Work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4" name="Google Shape;966;p74">
            <a:extLst>
              <a:ext uri="{FF2B5EF4-FFF2-40B4-BE49-F238E27FC236}">
                <a16:creationId xmlns:a16="http://schemas.microsoft.com/office/drawing/2014/main" id="{9B2AFE75-4FE5-EA96-27DB-5B034B5F6D84}"/>
              </a:ext>
            </a:extLst>
          </p:cNvPr>
          <p:cNvSpPr txBox="1"/>
          <p:nvPr/>
        </p:nvSpPr>
        <p:spPr>
          <a:xfrm>
            <a:off x="432973" y="2976159"/>
            <a:ext cx="177739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3. Methods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5" name="Google Shape;966;p74">
            <a:extLst>
              <a:ext uri="{FF2B5EF4-FFF2-40B4-BE49-F238E27FC236}">
                <a16:creationId xmlns:a16="http://schemas.microsoft.com/office/drawing/2014/main" id="{B600C738-3C56-7440-4304-D17A517C8653}"/>
              </a:ext>
            </a:extLst>
          </p:cNvPr>
          <p:cNvSpPr txBox="1"/>
          <p:nvPr/>
        </p:nvSpPr>
        <p:spPr>
          <a:xfrm>
            <a:off x="447173" y="4630238"/>
            <a:ext cx="170182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5. Discussion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6" name="Google Shape;966;p74">
            <a:extLst>
              <a:ext uri="{FF2B5EF4-FFF2-40B4-BE49-F238E27FC236}">
                <a16:creationId xmlns:a16="http://schemas.microsoft.com/office/drawing/2014/main" id="{D768EA0F-75E3-2ACC-A5FA-EA1E16442981}"/>
              </a:ext>
            </a:extLst>
          </p:cNvPr>
          <p:cNvSpPr txBox="1"/>
          <p:nvPr/>
        </p:nvSpPr>
        <p:spPr>
          <a:xfrm>
            <a:off x="447173" y="5455433"/>
            <a:ext cx="2108015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latin typeface="DIN Light" panose="02020500000000000000"/>
                <a:ea typeface="Nunito"/>
                <a:cs typeface="Nunito"/>
                <a:sym typeface="Nunito"/>
              </a:rPr>
              <a:t>6. Future Directions</a:t>
            </a:r>
            <a:endParaRPr lang="de-DE" sz="1600" b="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24A99D-2819-9E6E-89B5-D08460E4D84A}"/>
              </a:ext>
            </a:extLst>
          </p:cNvPr>
          <p:cNvSpPr/>
          <p:nvPr/>
        </p:nvSpPr>
        <p:spPr>
          <a:xfrm>
            <a:off x="437368" y="3676021"/>
            <a:ext cx="2100458" cy="215039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AF3D7F8-5DDD-A5F7-A53C-6D437398B65E}"/>
              </a:ext>
            </a:extLst>
          </p:cNvPr>
          <p:cNvSpPr/>
          <p:nvPr/>
        </p:nvSpPr>
        <p:spPr>
          <a:xfrm>
            <a:off x="369468" y="1410733"/>
            <a:ext cx="2100458" cy="121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DIN Light" panose="0202050000000000000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4D008F4-3FBB-5C37-1A08-F4592B2C2800}"/>
              </a:ext>
            </a:extLst>
          </p:cNvPr>
          <p:cNvSpPr txBox="1"/>
          <p:nvPr/>
        </p:nvSpPr>
        <p:spPr>
          <a:xfrm>
            <a:off x="4428108" y="5859596"/>
            <a:ext cx="108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-80 </a:t>
            </a:r>
            <a:r>
              <a:rPr lang="de-DE" sz="1800" i="1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ms</a:t>
            </a:r>
            <a:r>
              <a:rPr lang="de-DE" sz="18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  </a:t>
            </a:r>
          </a:p>
        </p:txBody>
      </p:sp>
      <p:sp>
        <p:nvSpPr>
          <p:cNvPr id="9" name="Google Shape;966;p74">
            <a:extLst>
              <a:ext uri="{FF2B5EF4-FFF2-40B4-BE49-F238E27FC236}">
                <a16:creationId xmlns:a16="http://schemas.microsoft.com/office/drawing/2014/main" id="{20067D66-FD43-AA40-EFB4-817E43E6B992}"/>
              </a:ext>
            </a:extLst>
          </p:cNvPr>
          <p:cNvSpPr txBox="1"/>
          <p:nvPr/>
        </p:nvSpPr>
        <p:spPr>
          <a:xfrm>
            <a:off x="2861208" y="1203441"/>
            <a:ext cx="45336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b="1" i="0" u="none" strike="noStrike" cap="none" dirty="0">
                <a:solidFill>
                  <a:srgbClr val="00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Event-based Assessment</a:t>
            </a:r>
            <a:endParaRPr lang="de-DE" b="0" i="0" u="none" strike="noStrike" cap="none" dirty="0">
              <a:solidFill>
                <a:srgbClr val="000000"/>
              </a:solidFill>
              <a:latin typeface="DIN-Medium" panose="020B0604020202020204" charset="0"/>
              <a:ea typeface="Nunito"/>
              <a:cs typeface="DIN-Medium" panose="020B0604020202020204" charset="0"/>
              <a:sym typeface="Nunito"/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60ED3EB9-7EBF-2DC2-28A3-6CCC91C32286}"/>
              </a:ext>
            </a:extLst>
          </p:cNvPr>
          <p:cNvCxnSpPr>
            <a:cxnSpLocks/>
          </p:cNvCxnSpPr>
          <p:nvPr/>
        </p:nvCxnSpPr>
        <p:spPr>
          <a:xfrm flipV="1">
            <a:off x="3082354" y="2227959"/>
            <a:ext cx="0" cy="339192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F952B915-7C0F-21E0-D36C-4BD001E52DD1}"/>
              </a:ext>
            </a:extLst>
          </p:cNvPr>
          <p:cNvCxnSpPr>
            <a:cxnSpLocks/>
          </p:cNvCxnSpPr>
          <p:nvPr/>
        </p:nvCxnSpPr>
        <p:spPr>
          <a:xfrm>
            <a:off x="3086556" y="5603987"/>
            <a:ext cx="756526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1EEEB476-04AA-7E6F-D749-569DAFD71141}"/>
              </a:ext>
            </a:extLst>
          </p:cNvPr>
          <p:cNvSpPr txBox="1"/>
          <p:nvPr/>
        </p:nvSpPr>
        <p:spPr>
          <a:xfrm>
            <a:off x="10274140" y="5651552"/>
            <a:ext cx="586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t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1804AA9D-9B13-276C-A326-3D3D7A026339}"/>
              </a:ext>
            </a:extLst>
          </p:cNvPr>
          <p:cNvSpPr txBox="1"/>
          <p:nvPr/>
        </p:nvSpPr>
        <p:spPr>
          <a:xfrm>
            <a:off x="1827310" y="2684034"/>
            <a:ext cx="1442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>
                <a:latin typeface="DIN-Medium" panose="020B0604020202020204" charset="0"/>
                <a:ea typeface="Cambria Math" panose="02040503050406030204" pitchFamily="18" charset="0"/>
                <a:cs typeface="DIN-Medium" panose="020B0604020202020204" charset="0"/>
              </a:rPr>
              <a:t>Movement</a:t>
            </a:r>
          </a:p>
        </p:txBody>
      </p: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7214BC13-D008-EAA8-6064-4D016DF31F70}"/>
              </a:ext>
            </a:extLst>
          </p:cNvPr>
          <p:cNvCxnSpPr>
            <a:cxnSpLocks/>
          </p:cNvCxnSpPr>
          <p:nvPr/>
        </p:nvCxnSpPr>
        <p:spPr>
          <a:xfrm>
            <a:off x="2966286" y="2871419"/>
            <a:ext cx="12541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7FE6AEC3-7276-B44F-E387-0131B9C8C48D}"/>
              </a:ext>
            </a:extLst>
          </p:cNvPr>
          <p:cNvSpPr txBox="1"/>
          <p:nvPr/>
        </p:nvSpPr>
        <p:spPr>
          <a:xfrm>
            <a:off x="2329994" y="5187091"/>
            <a:ext cx="1442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>
                <a:latin typeface="DIN-Medium" panose="020B0604020202020204" charset="0"/>
                <a:ea typeface="Cambria Math" panose="02040503050406030204" pitchFamily="18" charset="0"/>
                <a:cs typeface="DIN-Medium" panose="020B0604020202020204" charset="0"/>
              </a:rPr>
              <a:t>Rest</a:t>
            </a:r>
          </a:p>
        </p:txBody>
      </p: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5388571A-446D-ACF7-0C20-F6FB888A2EF1}"/>
              </a:ext>
            </a:extLst>
          </p:cNvPr>
          <p:cNvCxnSpPr>
            <a:cxnSpLocks/>
          </p:cNvCxnSpPr>
          <p:nvPr/>
        </p:nvCxnSpPr>
        <p:spPr>
          <a:xfrm>
            <a:off x="2952216" y="5419321"/>
            <a:ext cx="12541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52569DAD-FEEC-7719-6C35-14395B996EA6}"/>
              </a:ext>
            </a:extLst>
          </p:cNvPr>
          <p:cNvCxnSpPr>
            <a:cxnSpLocks/>
          </p:cNvCxnSpPr>
          <p:nvPr/>
        </p:nvCxnSpPr>
        <p:spPr>
          <a:xfrm flipV="1">
            <a:off x="3086805" y="5429019"/>
            <a:ext cx="1891390" cy="701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F0B56E59-04BE-F8CD-C22B-C67287B849C1}"/>
              </a:ext>
            </a:extLst>
          </p:cNvPr>
          <p:cNvCxnSpPr>
            <a:cxnSpLocks/>
          </p:cNvCxnSpPr>
          <p:nvPr/>
        </p:nvCxnSpPr>
        <p:spPr>
          <a:xfrm>
            <a:off x="4949430" y="2902263"/>
            <a:ext cx="9983" cy="254184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127A20D9-1C3C-F0FF-BBDC-00D11649D163}"/>
              </a:ext>
            </a:extLst>
          </p:cNvPr>
          <p:cNvCxnSpPr>
            <a:cxnSpLocks/>
          </p:cNvCxnSpPr>
          <p:nvPr/>
        </p:nvCxnSpPr>
        <p:spPr>
          <a:xfrm flipH="1">
            <a:off x="4950436" y="2924329"/>
            <a:ext cx="1229336" cy="382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4D6419DD-65D1-AD52-13D5-58BFA76467AE}"/>
              </a:ext>
            </a:extLst>
          </p:cNvPr>
          <p:cNvCxnSpPr>
            <a:cxnSpLocks/>
          </p:cNvCxnSpPr>
          <p:nvPr/>
        </p:nvCxnSpPr>
        <p:spPr>
          <a:xfrm flipH="1" flipV="1">
            <a:off x="6161158" y="2928710"/>
            <a:ext cx="8889" cy="2475923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204B2E10-960A-F750-CBC9-A97ECB5A5F83}"/>
              </a:ext>
            </a:extLst>
          </p:cNvPr>
          <p:cNvCxnSpPr>
            <a:cxnSpLocks/>
          </p:cNvCxnSpPr>
          <p:nvPr/>
        </p:nvCxnSpPr>
        <p:spPr>
          <a:xfrm flipH="1" flipV="1">
            <a:off x="6161158" y="5387499"/>
            <a:ext cx="1632877" cy="157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7D34BABA-0340-AAD1-8597-A5F1D6CBCDDA}"/>
              </a:ext>
            </a:extLst>
          </p:cNvPr>
          <p:cNvCxnSpPr>
            <a:cxnSpLocks/>
          </p:cNvCxnSpPr>
          <p:nvPr/>
        </p:nvCxnSpPr>
        <p:spPr>
          <a:xfrm flipV="1">
            <a:off x="7778251" y="2924329"/>
            <a:ext cx="0" cy="245951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D6445C63-E7E2-3C80-B50E-A0D018704495}"/>
              </a:ext>
            </a:extLst>
          </p:cNvPr>
          <p:cNvCxnSpPr>
            <a:cxnSpLocks/>
          </p:cNvCxnSpPr>
          <p:nvPr/>
        </p:nvCxnSpPr>
        <p:spPr>
          <a:xfrm flipH="1" flipV="1">
            <a:off x="7776170" y="2950133"/>
            <a:ext cx="1956608" cy="1057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118A1A0D-9FB5-1FD5-4D7C-7C6B28B0E37E}"/>
              </a:ext>
            </a:extLst>
          </p:cNvPr>
          <p:cNvCxnSpPr>
            <a:cxnSpLocks/>
          </p:cNvCxnSpPr>
          <p:nvPr/>
        </p:nvCxnSpPr>
        <p:spPr>
          <a:xfrm flipV="1">
            <a:off x="9738193" y="2931138"/>
            <a:ext cx="0" cy="2440619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578996FB-05B1-7910-DBD1-E989A82CD667}"/>
              </a:ext>
            </a:extLst>
          </p:cNvPr>
          <p:cNvCxnSpPr>
            <a:cxnSpLocks/>
          </p:cNvCxnSpPr>
          <p:nvPr/>
        </p:nvCxnSpPr>
        <p:spPr>
          <a:xfrm flipH="1" flipV="1">
            <a:off x="9732778" y="5365716"/>
            <a:ext cx="919044" cy="3024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hteck 44">
            <a:extLst>
              <a:ext uri="{FF2B5EF4-FFF2-40B4-BE49-F238E27FC236}">
                <a16:creationId xmlns:a16="http://schemas.microsoft.com/office/drawing/2014/main" id="{C3B659A1-9210-1105-98B8-910E8401E370}"/>
              </a:ext>
            </a:extLst>
          </p:cNvPr>
          <p:cNvSpPr/>
          <p:nvPr/>
        </p:nvSpPr>
        <p:spPr>
          <a:xfrm>
            <a:off x="10377351" y="2847480"/>
            <a:ext cx="110422" cy="1132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Google Shape;966;p74">
            <a:extLst>
              <a:ext uri="{FF2B5EF4-FFF2-40B4-BE49-F238E27FC236}">
                <a16:creationId xmlns:a16="http://schemas.microsoft.com/office/drawing/2014/main" id="{E15184F7-6A65-7D78-B13E-2E7C67643485}"/>
              </a:ext>
            </a:extLst>
          </p:cNvPr>
          <p:cNvSpPr txBox="1"/>
          <p:nvPr/>
        </p:nvSpPr>
        <p:spPr>
          <a:xfrm>
            <a:off x="10508565" y="2667269"/>
            <a:ext cx="213859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DIN-Medium" panose="020B0604020202020204" charset="0"/>
                <a:sym typeface="Nunito"/>
              </a:rPr>
              <a:t>Ground Truth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DIN-Medium" panose="020B0604020202020204" charset="0"/>
              <a:sym typeface="Nunito"/>
            </a:endParaRPr>
          </a:p>
        </p:txBody>
      </p:sp>
      <p:pic>
        <p:nvPicPr>
          <p:cNvPr id="47" name="Grafik 46">
            <a:extLst>
              <a:ext uri="{FF2B5EF4-FFF2-40B4-BE49-F238E27FC236}">
                <a16:creationId xmlns:a16="http://schemas.microsoft.com/office/drawing/2014/main" id="{D5BD3AC3-D270-47CB-DCEF-382F314231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47" r="63004" b="68850"/>
          <a:stretch/>
        </p:blipFill>
        <p:spPr>
          <a:xfrm>
            <a:off x="4640591" y="1912993"/>
            <a:ext cx="686426" cy="843378"/>
          </a:xfrm>
          <a:prstGeom prst="rect">
            <a:avLst/>
          </a:prstGeom>
        </p:spPr>
      </p:pic>
      <p:pic>
        <p:nvPicPr>
          <p:cNvPr id="48" name="Grafik 47">
            <a:extLst>
              <a:ext uri="{FF2B5EF4-FFF2-40B4-BE49-F238E27FC236}">
                <a16:creationId xmlns:a16="http://schemas.microsoft.com/office/drawing/2014/main" id="{C07BDA0D-BCE2-6728-D68F-8B0A12CEE5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52" r="52913" b="70578"/>
          <a:stretch/>
        </p:blipFill>
        <p:spPr>
          <a:xfrm>
            <a:off x="5823597" y="1919137"/>
            <a:ext cx="621056" cy="796613"/>
          </a:xfrm>
          <a:prstGeom prst="rect">
            <a:avLst/>
          </a:prstGeom>
        </p:spPr>
      </p:pic>
      <p:pic>
        <p:nvPicPr>
          <p:cNvPr id="49" name="Grafik 48">
            <a:extLst>
              <a:ext uri="{FF2B5EF4-FFF2-40B4-BE49-F238E27FC236}">
                <a16:creationId xmlns:a16="http://schemas.microsoft.com/office/drawing/2014/main" id="{5B5CB202-DC4B-2728-F23E-882651F470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47" r="63004" b="68850"/>
          <a:stretch/>
        </p:blipFill>
        <p:spPr>
          <a:xfrm>
            <a:off x="7441694" y="1892539"/>
            <a:ext cx="686426" cy="843378"/>
          </a:xfrm>
          <a:prstGeom prst="rect">
            <a:avLst/>
          </a:prstGeom>
        </p:spPr>
      </p:pic>
      <p:pic>
        <p:nvPicPr>
          <p:cNvPr id="50" name="Grafik 49">
            <a:extLst>
              <a:ext uri="{FF2B5EF4-FFF2-40B4-BE49-F238E27FC236}">
                <a16:creationId xmlns:a16="http://schemas.microsoft.com/office/drawing/2014/main" id="{19292BC9-233E-37B4-215E-73D0B2CBDF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52" r="52913" b="70578"/>
          <a:stretch/>
        </p:blipFill>
        <p:spPr>
          <a:xfrm>
            <a:off x="9398691" y="1928714"/>
            <a:ext cx="621056" cy="796613"/>
          </a:xfrm>
          <a:prstGeom prst="rect">
            <a:avLst/>
          </a:prstGeom>
        </p:spPr>
      </p:pic>
      <p:cxnSp>
        <p:nvCxnSpPr>
          <p:cNvPr id="51" name="Gerader Verbinder 50">
            <a:extLst>
              <a:ext uri="{FF2B5EF4-FFF2-40B4-BE49-F238E27FC236}">
                <a16:creationId xmlns:a16="http://schemas.microsoft.com/office/drawing/2014/main" id="{DDC129FE-A806-3D46-D255-D44EB1A2D54C}"/>
              </a:ext>
            </a:extLst>
          </p:cNvPr>
          <p:cNvCxnSpPr>
            <a:cxnSpLocks/>
          </p:cNvCxnSpPr>
          <p:nvPr/>
        </p:nvCxnSpPr>
        <p:spPr>
          <a:xfrm>
            <a:off x="5337633" y="2808989"/>
            <a:ext cx="0" cy="2747434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51">
            <a:extLst>
              <a:ext uri="{FF2B5EF4-FFF2-40B4-BE49-F238E27FC236}">
                <a16:creationId xmlns:a16="http://schemas.microsoft.com/office/drawing/2014/main" id="{59AFF153-94B8-00ED-E63A-0FDC443CC754}"/>
              </a:ext>
            </a:extLst>
          </p:cNvPr>
          <p:cNvCxnSpPr>
            <a:cxnSpLocks/>
          </p:cNvCxnSpPr>
          <p:nvPr/>
        </p:nvCxnSpPr>
        <p:spPr>
          <a:xfrm>
            <a:off x="4781463" y="2808989"/>
            <a:ext cx="0" cy="2783584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7A70BDF5-3970-E35A-135A-1B674E05CE89}"/>
              </a:ext>
            </a:extLst>
          </p:cNvPr>
          <p:cNvCxnSpPr>
            <a:cxnSpLocks/>
          </p:cNvCxnSpPr>
          <p:nvPr/>
        </p:nvCxnSpPr>
        <p:spPr>
          <a:xfrm>
            <a:off x="4500756" y="5823641"/>
            <a:ext cx="1898827" cy="0"/>
          </a:xfrm>
          <a:prstGeom prst="straightConnector1">
            <a:avLst/>
          </a:prstGeom>
          <a:ln>
            <a:solidFill>
              <a:schemeClr val="bg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feld 53">
            <a:extLst>
              <a:ext uri="{FF2B5EF4-FFF2-40B4-BE49-F238E27FC236}">
                <a16:creationId xmlns:a16="http://schemas.microsoft.com/office/drawing/2014/main" id="{312C44AC-EE56-3F4C-7A6A-F9CDDCE30885}"/>
              </a:ext>
            </a:extLst>
          </p:cNvPr>
          <p:cNvSpPr txBox="1"/>
          <p:nvPr/>
        </p:nvSpPr>
        <p:spPr>
          <a:xfrm>
            <a:off x="5317828" y="5859596"/>
            <a:ext cx="108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+300 </a:t>
            </a:r>
            <a:r>
              <a:rPr lang="de-DE" sz="1800" i="1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ms</a:t>
            </a:r>
            <a:r>
              <a:rPr lang="de-DE" sz="18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  </a:t>
            </a:r>
          </a:p>
        </p:txBody>
      </p:sp>
      <p:cxnSp>
        <p:nvCxnSpPr>
          <p:cNvPr id="60" name="Gerader Verbinder 59">
            <a:extLst>
              <a:ext uri="{FF2B5EF4-FFF2-40B4-BE49-F238E27FC236}">
                <a16:creationId xmlns:a16="http://schemas.microsoft.com/office/drawing/2014/main" id="{5FBA183C-C9F5-139E-5972-FA2D75BC8D22}"/>
              </a:ext>
            </a:extLst>
          </p:cNvPr>
          <p:cNvCxnSpPr>
            <a:cxnSpLocks/>
          </p:cNvCxnSpPr>
          <p:nvPr/>
        </p:nvCxnSpPr>
        <p:spPr>
          <a:xfrm>
            <a:off x="8072835" y="2808989"/>
            <a:ext cx="0" cy="2786207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>
            <a:extLst>
              <a:ext uri="{FF2B5EF4-FFF2-40B4-BE49-F238E27FC236}">
                <a16:creationId xmlns:a16="http://schemas.microsoft.com/office/drawing/2014/main" id="{34061BAC-05B7-1C1C-4A96-BE8C86BDA845}"/>
              </a:ext>
            </a:extLst>
          </p:cNvPr>
          <p:cNvCxnSpPr>
            <a:cxnSpLocks/>
          </p:cNvCxnSpPr>
          <p:nvPr/>
        </p:nvCxnSpPr>
        <p:spPr>
          <a:xfrm>
            <a:off x="7554475" y="2813295"/>
            <a:ext cx="0" cy="2774794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Gerader Verbinder 61">
            <a:extLst>
              <a:ext uri="{FF2B5EF4-FFF2-40B4-BE49-F238E27FC236}">
                <a16:creationId xmlns:a16="http://schemas.microsoft.com/office/drawing/2014/main" id="{956FB7E4-6D1C-B50C-B11F-D18098DB54F7}"/>
              </a:ext>
            </a:extLst>
          </p:cNvPr>
          <p:cNvCxnSpPr>
            <a:cxnSpLocks/>
          </p:cNvCxnSpPr>
          <p:nvPr/>
        </p:nvCxnSpPr>
        <p:spPr>
          <a:xfrm flipH="1">
            <a:off x="10019747" y="2809306"/>
            <a:ext cx="7614" cy="2818001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r Verbinder 62">
            <a:extLst>
              <a:ext uri="{FF2B5EF4-FFF2-40B4-BE49-F238E27FC236}">
                <a16:creationId xmlns:a16="http://schemas.microsoft.com/office/drawing/2014/main" id="{1E0EAEA1-C217-6849-1DD0-D4015D98AB16}"/>
              </a:ext>
            </a:extLst>
          </p:cNvPr>
          <p:cNvCxnSpPr>
            <a:cxnSpLocks/>
          </p:cNvCxnSpPr>
          <p:nvPr/>
        </p:nvCxnSpPr>
        <p:spPr>
          <a:xfrm>
            <a:off x="9485201" y="2813295"/>
            <a:ext cx="0" cy="2774794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 Verbindung mit Pfeil 63">
            <a:extLst>
              <a:ext uri="{FF2B5EF4-FFF2-40B4-BE49-F238E27FC236}">
                <a16:creationId xmlns:a16="http://schemas.microsoft.com/office/drawing/2014/main" id="{BD1DC4DA-FD7A-7730-AB6C-4F33F0BF8C26}"/>
              </a:ext>
            </a:extLst>
          </p:cNvPr>
          <p:cNvCxnSpPr>
            <a:cxnSpLocks/>
          </p:cNvCxnSpPr>
          <p:nvPr/>
        </p:nvCxnSpPr>
        <p:spPr>
          <a:xfrm>
            <a:off x="4781463" y="3796539"/>
            <a:ext cx="54093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A25239EA-CB3B-7BDD-9C78-F7EDEC2F3933}"/>
              </a:ext>
            </a:extLst>
          </p:cNvPr>
          <p:cNvCxnSpPr>
            <a:cxnSpLocks/>
          </p:cNvCxnSpPr>
          <p:nvPr/>
        </p:nvCxnSpPr>
        <p:spPr>
          <a:xfrm>
            <a:off x="7554475" y="3796539"/>
            <a:ext cx="51836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 Verbindung mit Pfeil 65">
            <a:extLst>
              <a:ext uri="{FF2B5EF4-FFF2-40B4-BE49-F238E27FC236}">
                <a16:creationId xmlns:a16="http://schemas.microsoft.com/office/drawing/2014/main" id="{725488F4-8A75-E84E-8F8F-514771AED296}"/>
              </a:ext>
            </a:extLst>
          </p:cNvPr>
          <p:cNvCxnSpPr>
            <a:cxnSpLocks/>
          </p:cNvCxnSpPr>
          <p:nvPr/>
        </p:nvCxnSpPr>
        <p:spPr>
          <a:xfrm>
            <a:off x="9485201" y="3796539"/>
            <a:ext cx="522916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>
            <a:extLst>
              <a:ext uri="{FF2B5EF4-FFF2-40B4-BE49-F238E27FC236}">
                <a16:creationId xmlns:a16="http://schemas.microsoft.com/office/drawing/2014/main" id="{708EEA45-CE66-F31B-1C9B-6B57F4C1647B}"/>
              </a:ext>
            </a:extLst>
          </p:cNvPr>
          <p:cNvCxnSpPr>
            <a:cxnSpLocks/>
          </p:cNvCxnSpPr>
          <p:nvPr/>
        </p:nvCxnSpPr>
        <p:spPr>
          <a:xfrm>
            <a:off x="3086556" y="5386186"/>
            <a:ext cx="1044476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Gerader Verbinder 67">
            <a:extLst>
              <a:ext uri="{FF2B5EF4-FFF2-40B4-BE49-F238E27FC236}">
                <a16:creationId xmlns:a16="http://schemas.microsoft.com/office/drawing/2014/main" id="{FF4C49E1-373B-4756-4CD1-A39E54ABCA38}"/>
              </a:ext>
            </a:extLst>
          </p:cNvPr>
          <p:cNvCxnSpPr>
            <a:cxnSpLocks/>
          </p:cNvCxnSpPr>
          <p:nvPr/>
        </p:nvCxnSpPr>
        <p:spPr>
          <a:xfrm flipH="1">
            <a:off x="5104286" y="2885643"/>
            <a:ext cx="1160469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Gerader Verbinder 68">
            <a:extLst>
              <a:ext uri="{FF2B5EF4-FFF2-40B4-BE49-F238E27FC236}">
                <a16:creationId xmlns:a16="http://schemas.microsoft.com/office/drawing/2014/main" id="{46F521EB-E3D9-6804-121E-FB0A5A07F320}"/>
              </a:ext>
            </a:extLst>
          </p:cNvPr>
          <p:cNvCxnSpPr>
            <a:cxnSpLocks/>
          </p:cNvCxnSpPr>
          <p:nvPr/>
        </p:nvCxnSpPr>
        <p:spPr>
          <a:xfrm flipH="1">
            <a:off x="6226208" y="5342539"/>
            <a:ext cx="1457292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>
            <a:extLst>
              <a:ext uri="{FF2B5EF4-FFF2-40B4-BE49-F238E27FC236}">
                <a16:creationId xmlns:a16="http://schemas.microsoft.com/office/drawing/2014/main" id="{A0FDD3E5-CCC8-C255-25B6-AAA2C01D22FC}"/>
              </a:ext>
            </a:extLst>
          </p:cNvPr>
          <p:cNvCxnSpPr>
            <a:cxnSpLocks/>
          </p:cNvCxnSpPr>
          <p:nvPr/>
        </p:nvCxnSpPr>
        <p:spPr>
          <a:xfrm flipH="1">
            <a:off x="7680259" y="2902263"/>
            <a:ext cx="875717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Gerader Verbinder 70">
            <a:extLst>
              <a:ext uri="{FF2B5EF4-FFF2-40B4-BE49-F238E27FC236}">
                <a16:creationId xmlns:a16="http://schemas.microsoft.com/office/drawing/2014/main" id="{DD2D1896-81A6-8173-C3E2-8BE888BEA95A}"/>
              </a:ext>
            </a:extLst>
          </p:cNvPr>
          <p:cNvCxnSpPr>
            <a:cxnSpLocks/>
          </p:cNvCxnSpPr>
          <p:nvPr/>
        </p:nvCxnSpPr>
        <p:spPr>
          <a:xfrm flipH="1" flipV="1">
            <a:off x="9615791" y="5314540"/>
            <a:ext cx="1036031" cy="6553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>
            <a:extLst>
              <a:ext uri="{FF2B5EF4-FFF2-40B4-BE49-F238E27FC236}">
                <a16:creationId xmlns:a16="http://schemas.microsoft.com/office/drawing/2014/main" id="{3F2E1A14-91D6-DE8C-4AF1-30751F67D6E1}"/>
              </a:ext>
            </a:extLst>
          </p:cNvPr>
          <p:cNvCxnSpPr>
            <a:cxnSpLocks/>
          </p:cNvCxnSpPr>
          <p:nvPr/>
        </p:nvCxnSpPr>
        <p:spPr>
          <a:xfrm>
            <a:off x="6236368" y="2868538"/>
            <a:ext cx="3535" cy="2479841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Gerader Verbinder 72">
            <a:extLst>
              <a:ext uri="{FF2B5EF4-FFF2-40B4-BE49-F238E27FC236}">
                <a16:creationId xmlns:a16="http://schemas.microsoft.com/office/drawing/2014/main" id="{632BFD06-F00A-302C-A30A-89379ED16E34}"/>
              </a:ext>
            </a:extLst>
          </p:cNvPr>
          <p:cNvCxnSpPr>
            <a:cxnSpLocks/>
          </p:cNvCxnSpPr>
          <p:nvPr/>
        </p:nvCxnSpPr>
        <p:spPr>
          <a:xfrm>
            <a:off x="5112789" y="2863219"/>
            <a:ext cx="15219" cy="253190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>
            <a:extLst>
              <a:ext uri="{FF2B5EF4-FFF2-40B4-BE49-F238E27FC236}">
                <a16:creationId xmlns:a16="http://schemas.microsoft.com/office/drawing/2014/main" id="{5B111043-5B5E-155D-875C-3EE499201DEA}"/>
              </a:ext>
            </a:extLst>
          </p:cNvPr>
          <p:cNvCxnSpPr>
            <a:cxnSpLocks/>
          </p:cNvCxnSpPr>
          <p:nvPr/>
        </p:nvCxnSpPr>
        <p:spPr>
          <a:xfrm>
            <a:off x="7683500" y="2902263"/>
            <a:ext cx="0" cy="2455516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r Verbinder 74">
            <a:extLst>
              <a:ext uri="{FF2B5EF4-FFF2-40B4-BE49-F238E27FC236}">
                <a16:creationId xmlns:a16="http://schemas.microsoft.com/office/drawing/2014/main" id="{1BDCCD23-EB44-506E-3787-223C7F52C978}"/>
              </a:ext>
            </a:extLst>
          </p:cNvPr>
          <p:cNvCxnSpPr>
            <a:cxnSpLocks/>
          </p:cNvCxnSpPr>
          <p:nvPr/>
        </p:nvCxnSpPr>
        <p:spPr>
          <a:xfrm>
            <a:off x="8527331" y="2891739"/>
            <a:ext cx="11985" cy="2416423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>
            <a:extLst>
              <a:ext uri="{FF2B5EF4-FFF2-40B4-BE49-F238E27FC236}">
                <a16:creationId xmlns:a16="http://schemas.microsoft.com/office/drawing/2014/main" id="{AA95DF51-27AF-193A-17A8-FC181745EDFC}"/>
              </a:ext>
            </a:extLst>
          </p:cNvPr>
          <p:cNvCxnSpPr>
            <a:cxnSpLocks/>
          </p:cNvCxnSpPr>
          <p:nvPr/>
        </p:nvCxnSpPr>
        <p:spPr>
          <a:xfrm>
            <a:off x="8664039" y="2871419"/>
            <a:ext cx="3880" cy="2449472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Gerader Verbinder 76">
            <a:extLst>
              <a:ext uri="{FF2B5EF4-FFF2-40B4-BE49-F238E27FC236}">
                <a16:creationId xmlns:a16="http://schemas.microsoft.com/office/drawing/2014/main" id="{8B6702B5-FACA-77B8-C744-8C8AFDDBF2EF}"/>
              </a:ext>
            </a:extLst>
          </p:cNvPr>
          <p:cNvCxnSpPr>
            <a:cxnSpLocks/>
          </p:cNvCxnSpPr>
          <p:nvPr/>
        </p:nvCxnSpPr>
        <p:spPr>
          <a:xfrm flipH="1">
            <a:off x="8527331" y="5308162"/>
            <a:ext cx="124805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>
            <a:extLst>
              <a:ext uri="{FF2B5EF4-FFF2-40B4-BE49-F238E27FC236}">
                <a16:creationId xmlns:a16="http://schemas.microsoft.com/office/drawing/2014/main" id="{26DA4EA1-D5AD-D6EF-401A-3E6FCD60B45A}"/>
              </a:ext>
            </a:extLst>
          </p:cNvPr>
          <p:cNvCxnSpPr>
            <a:cxnSpLocks/>
          </p:cNvCxnSpPr>
          <p:nvPr/>
        </p:nvCxnSpPr>
        <p:spPr>
          <a:xfrm flipH="1">
            <a:off x="8652136" y="2896166"/>
            <a:ext cx="992677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r Verbinder 78">
            <a:extLst>
              <a:ext uri="{FF2B5EF4-FFF2-40B4-BE49-F238E27FC236}">
                <a16:creationId xmlns:a16="http://schemas.microsoft.com/office/drawing/2014/main" id="{A722A42B-128D-D45D-29DE-323E48E192CA}"/>
              </a:ext>
            </a:extLst>
          </p:cNvPr>
          <p:cNvCxnSpPr>
            <a:cxnSpLocks/>
          </p:cNvCxnSpPr>
          <p:nvPr/>
        </p:nvCxnSpPr>
        <p:spPr>
          <a:xfrm flipH="1">
            <a:off x="9608351" y="2912249"/>
            <a:ext cx="14990" cy="2408642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>
            <a:extLst>
              <a:ext uri="{FF2B5EF4-FFF2-40B4-BE49-F238E27FC236}">
                <a16:creationId xmlns:a16="http://schemas.microsoft.com/office/drawing/2014/main" id="{8F460B9A-5502-7BA8-6D37-469079C5D2AD}"/>
              </a:ext>
            </a:extLst>
          </p:cNvPr>
          <p:cNvCxnSpPr>
            <a:cxnSpLocks/>
          </p:cNvCxnSpPr>
          <p:nvPr/>
        </p:nvCxnSpPr>
        <p:spPr>
          <a:xfrm>
            <a:off x="4119574" y="2820402"/>
            <a:ext cx="7347" cy="2584231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r Verbinder 80">
            <a:extLst>
              <a:ext uri="{FF2B5EF4-FFF2-40B4-BE49-F238E27FC236}">
                <a16:creationId xmlns:a16="http://schemas.microsoft.com/office/drawing/2014/main" id="{B47EFABE-A47E-6D7A-EB70-A65A915ECC0E}"/>
              </a:ext>
            </a:extLst>
          </p:cNvPr>
          <p:cNvCxnSpPr>
            <a:cxnSpLocks/>
          </p:cNvCxnSpPr>
          <p:nvPr/>
        </p:nvCxnSpPr>
        <p:spPr>
          <a:xfrm>
            <a:off x="4233689" y="2828022"/>
            <a:ext cx="0" cy="2576611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Gerader Verbinder 81">
            <a:extLst>
              <a:ext uri="{FF2B5EF4-FFF2-40B4-BE49-F238E27FC236}">
                <a16:creationId xmlns:a16="http://schemas.microsoft.com/office/drawing/2014/main" id="{341CFF08-B6D0-9361-7E30-A82B564F759D}"/>
              </a:ext>
            </a:extLst>
          </p:cNvPr>
          <p:cNvCxnSpPr>
            <a:cxnSpLocks/>
          </p:cNvCxnSpPr>
          <p:nvPr/>
        </p:nvCxnSpPr>
        <p:spPr>
          <a:xfrm flipH="1">
            <a:off x="4131032" y="2838383"/>
            <a:ext cx="105104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>
            <a:extLst>
              <a:ext uri="{FF2B5EF4-FFF2-40B4-BE49-F238E27FC236}">
                <a16:creationId xmlns:a16="http://schemas.microsoft.com/office/drawing/2014/main" id="{A1286CF6-C1E8-8377-6538-BB751594C491}"/>
              </a:ext>
            </a:extLst>
          </p:cNvPr>
          <p:cNvCxnSpPr>
            <a:cxnSpLocks/>
          </p:cNvCxnSpPr>
          <p:nvPr/>
        </p:nvCxnSpPr>
        <p:spPr>
          <a:xfrm>
            <a:off x="4205136" y="5383847"/>
            <a:ext cx="915262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 Verbindung mit Pfeil 84">
            <a:extLst>
              <a:ext uri="{FF2B5EF4-FFF2-40B4-BE49-F238E27FC236}">
                <a16:creationId xmlns:a16="http://schemas.microsoft.com/office/drawing/2014/main" id="{60D11C20-EAF9-9EC0-2520-D08A9DA7A390}"/>
              </a:ext>
            </a:extLst>
          </p:cNvPr>
          <p:cNvCxnSpPr>
            <a:cxnSpLocks/>
          </p:cNvCxnSpPr>
          <p:nvPr/>
        </p:nvCxnSpPr>
        <p:spPr>
          <a:xfrm>
            <a:off x="6015222" y="3796539"/>
            <a:ext cx="535527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hteck 86">
            <a:extLst>
              <a:ext uri="{FF2B5EF4-FFF2-40B4-BE49-F238E27FC236}">
                <a16:creationId xmlns:a16="http://schemas.microsoft.com/office/drawing/2014/main" id="{4749AD5A-2463-78A5-4F5E-74A608544FEB}"/>
              </a:ext>
            </a:extLst>
          </p:cNvPr>
          <p:cNvSpPr/>
          <p:nvPr/>
        </p:nvSpPr>
        <p:spPr>
          <a:xfrm>
            <a:off x="7543033" y="2792338"/>
            <a:ext cx="529802" cy="2795751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E9ACD9F1-A2F5-0BF9-CEA7-48B3E298AD22}"/>
              </a:ext>
            </a:extLst>
          </p:cNvPr>
          <p:cNvSpPr/>
          <p:nvPr/>
        </p:nvSpPr>
        <p:spPr>
          <a:xfrm rot="5400000">
            <a:off x="5297770" y="5116744"/>
            <a:ext cx="304799" cy="1898826"/>
          </a:xfrm>
          <a:prstGeom prst="rect">
            <a:avLst/>
          </a:prstGeom>
          <a:solidFill>
            <a:srgbClr val="00B050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23748B70-D51C-EF61-5D71-10783A8C6364}"/>
              </a:ext>
            </a:extLst>
          </p:cNvPr>
          <p:cNvSpPr/>
          <p:nvPr/>
        </p:nvSpPr>
        <p:spPr>
          <a:xfrm>
            <a:off x="10377351" y="3130292"/>
            <a:ext cx="110422" cy="11322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Google Shape;966;p74">
            <a:extLst>
              <a:ext uri="{FF2B5EF4-FFF2-40B4-BE49-F238E27FC236}">
                <a16:creationId xmlns:a16="http://schemas.microsoft.com/office/drawing/2014/main" id="{49C5A069-B73D-5113-609E-C9F2B89BA43E}"/>
              </a:ext>
            </a:extLst>
          </p:cNvPr>
          <p:cNvSpPr txBox="1"/>
          <p:nvPr/>
        </p:nvSpPr>
        <p:spPr>
          <a:xfrm>
            <a:off x="10515173" y="2940078"/>
            <a:ext cx="1590198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dirty="0">
                <a:latin typeface="DIN Light" panose="02020500000000000000"/>
                <a:ea typeface="Nunito"/>
                <a:cs typeface="DIN-Medium" panose="020B0604020202020204" charset="0"/>
                <a:sym typeface="Nunito"/>
              </a:rPr>
              <a:t>Prediction</a:t>
            </a:r>
            <a:endParaRPr lang="de-DE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DIN-Medium" panose="020B0604020202020204" charset="0"/>
              <a:sym typeface="Nunito"/>
            </a:endParaRPr>
          </a:p>
        </p:txBody>
      </p:sp>
      <p:sp>
        <p:nvSpPr>
          <p:cNvPr id="92" name="Halber Rahmen 91">
            <a:extLst>
              <a:ext uri="{FF2B5EF4-FFF2-40B4-BE49-F238E27FC236}">
                <a16:creationId xmlns:a16="http://schemas.microsoft.com/office/drawing/2014/main" id="{54D5D7E1-734C-DC87-96D6-1BF93BA3CB81}"/>
              </a:ext>
            </a:extLst>
          </p:cNvPr>
          <p:cNvSpPr/>
          <p:nvPr/>
        </p:nvSpPr>
        <p:spPr>
          <a:xfrm rot="2158275" flipH="1" flipV="1">
            <a:off x="6736347" y="1635721"/>
            <a:ext cx="140122" cy="349479"/>
          </a:xfrm>
          <a:prstGeom prst="halfFram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93" name="Rechteck 92">
            <a:extLst>
              <a:ext uri="{FF2B5EF4-FFF2-40B4-BE49-F238E27FC236}">
                <a16:creationId xmlns:a16="http://schemas.microsoft.com/office/drawing/2014/main" id="{D0E5DFC5-C08D-82A6-3FD1-ABBA14A943E3}"/>
              </a:ext>
            </a:extLst>
          </p:cNvPr>
          <p:cNvSpPr/>
          <p:nvPr/>
        </p:nvSpPr>
        <p:spPr>
          <a:xfrm rot="19268544">
            <a:off x="10334350" y="1702935"/>
            <a:ext cx="45719" cy="39817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4" name="Rechteck 93">
            <a:extLst>
              <a:ext uri="{FF2B5EF4-FFF2-40B4-BE49-F238E27FC236}">
                <a16:creationId xmlns:a16="http://schemas.microsoft.com/office/drawing/2014/main" id="{ED304515-FEFB-DCD4-3057-F4271D9B25FD}"/>
              </a:ext>
            </a:extLst>
          </p:cNvPr>
          <p:cNvSpPr/>
          <p:nvPr/>
        </p:nvSpPr>
        <p:spPr>
          <a:xfrm rot="2336564">
            <a:off x="10328051" y="1693781"/>
            <a:ext cx="45719" cy="40655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5" name="Google Shape;966;p74">
            <a:extLst>
              <a:ext uri="{FF2B5EF4-FFF2-40B4-BE49-F238E27FC236}">
                <a16:creationId xmlns:a16="http://schemas.microsoft.com/office/drawing/2014/main" id="{CAF7DD18-28B0-854C-8938-81E9B8AE9C91}"/>
              </a:ext>
            </a:extLst>
          </p:cNvPr>
          <p:cNvSpPr txBox="1"/>
          <p:nvPr/>
        </p:nvSpPr>
        <p:spPr>
          <a:xfrm>
            <a:off x="8259351" y="5767970"/>
            <a:ext cx="106671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i="0" u="none" strike="noStrike" cap="none" dirty="0">
                <a:solidFill>
                  <a:srgbClr val="FF0000"/>
                </a:solidFill>
                <a:latin typeface="DIN-Medium" panose="020B0604020202020204" charset="0"/>
                <a:ea typeface="Nunito"/>
                <a:cs typeface="DIN-Medium" panose="020B0604020202020204" charset="0"/>
                <a:sym typeface="Nunito"/>
              </a:rPr>
              <a:t>Flicker</a:t>
            </a:r>
            <a:endParaRPr lang="de-DE" i="0" u="none" strike="noStrike" cap="none" dirty="0">
              <a:solidFill>
                <a:srgbClr val="FF0000"/>
              </a:solidFill>
              <a:latin typeface="DIN-Medium" panose="020B0604020202020204" charset="0"/>
              <a:ea typeface="Nunito"/>
              <a:cs typeface="DIN-Medium" panose="020B0604020202020204" charset="0"/>
              <a:sym typeface="Nunito"/>
            </a:endParaRPr>
          </a:p>
        </p:txBody>
      </p:sp>
      <p:cxnSp>
        <p:nvCxnSpPr>
          <p:cNvPr id="96" name="Gerade Verbindung mit Pfeil 95">
            <a:extLst>
              <a:ext uri="{FF2B5EF4-FFF2-40B4-BE49-F238E27FC236}">
                <a16:creationId xmlns:a16="http://schemas.microsoft.com/office/drawing/2014/main" id="{7051A358-CF5F-BBF7-EE94-06482BED3DC0}"/>
              </a:ext>
            </a:extLst>
          </p:cNvPr>
          <p:cNvCxnSpPr>
            <a:cxnSpLocks/>
          </p:cNvCxnSpPr>
          <p:nvPr/>
        </p:nvCxnSpPr>
        <p:spPr>
          <a:xfrm>
            <a:off x="8616063" y="5617582"/>
            <a:ext cx="0" cy="23608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>
            <a:extLst>
              <a:ext uri="{FF2B5EF4-FFF2-40B4-BE49-F238E27FC236}">
                <a16:creationId xmlns:a16="http://schemas.microsoft.com/office/drawing/2014/main" id="{7648394B-427B-E1A0-1B37-B807406A12AC}"/>
              </a:ext>
            </a:extLst>
          </p:cNvPr>
          <p:cNvCxnSpPr>
            <a:cxnSpLocks/>
          </p:cNvCxnSpPr>
          <p:nvPr/>
        </p:nvCxnSpPr>
        <p:spPr>
          <a:xfrm flipH="1">
            <a:off x="6554657" y="2820402"/>
            <a:ext cx="7613" cy="2817926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r Verbinder 55">
            <a:extLst>
              <a:ext uri="{FF2B5EF4-FFF2-40B4-BE49-F238E27FC236}">
                <a16:creationId xmlns:a16="http://schemas.microsoft.com/office/drawing/2014/main" id="{C7461E7E-A446-5071-9C9A-6E5713095415}"/>
              </a:ext>
            </a:extLst>
          </p:cNvPr>
          <p:cNvCxnSpPr>
            <a:cxnSpLocks/>
          </p:cNvCxnSpPr>
          <p:nvPr/>
        </p:nvCxnSpPr>
        <p:spPr>
          <a:xfrm>
            <a:off x="5997554" y="2820794"/>
            <a:ext cx="23459" cy="2806513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3994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900"/>
                            </p:stCondLst>
                            <p:childTnLst>
                              <p:par>
                                <p:cTn id="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1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300"/>
                            </p:stCondLst>
                            <p:childTnLst>
                              <p:par>
                                <p:cTn id="4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700"/>
                            </p:stCondLst>
                            <p:childTnLst>
                              <p:par>
                                <p:cTn id="5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9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100"/>
                            </p:stCondLst>
                            <p:childTnLst>
                              <p:par>
                                <p:cTn id="6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2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300"/>
                            </p:stCondLst>
                            <p:childTnLst>
                              <p:par>
                                <p:cTn id="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2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00"/>
                            </p:stCondLst>
                            <p:childTnLst>
                              <p:par>
                                <p:cTn id="10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2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700"/>
                            </p:stCondLst>
                            <p:childTnLst>
                              <p:par>
                                <p:cTn id="10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2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900"/>
                            </p:stCondLst>
                            <p:childTnLst>
                              <p:par>
                                <p:cTn id="10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2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100"/>
                            </p:stCondLst>
                            <p:childTnLst>
                              <p:par>
                                <p:cTn id="1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5" dur="2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300"/>
                            </p:stCondLst>
                            <p:childTnLst>
                              <p:par>
                                <p:cTn id="1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2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500"/>
                            </p:stCondLst>
                            <p:childTnLst>
                              <p:par>
                                <p:cTn id="1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2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700"/>
                            </p:stCondLst>
                            <p:childTnLst>
                              <p:par>
                                <p:cTn id="1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2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900"/>
                            </p:stCondLst>
                            <p:childTnLst>
                              <p:par>
                                <p:cTn id="1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1" dur="2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2100"/>
                            </p:stCondLst>
                            <p:childTnLst>
                              <p:par>
                                <p:cTn id="1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2300"/>
                            </p:stCondLst>
                            <p:childTnLst>
                              <p:par>
                                <p:cTn id="1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2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2500"/>
                            </p:stCondLst>
                            <p:childTnLst>
                              <p:par>
                                <p:cTn id="1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2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2700"/>
                            </p:stCondLst>
                            <p:childTnLst>
                              <p:par>
                                <p:cTn id="14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7" dur="2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2900"/>
                            </p:stCondLst>
                            <p:childTnLst>
                              <p:par>
                                <p:cTn id="1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2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3100"/>
                            </p:stCondLst>
                            <p:childTnLst>
                              <p:par>
                                <p:cTn id="15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5" dur="2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3300"/>
                            </p:stCondLst>
                            <p:childTnLst>
                              <p:par>
                                <p:cTn id="1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9" dur="2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3500"/>
                            </p:stCondLst>
                            <p:childTnLst>
                              <p:par>
                                <p:cTn id="16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3" dur="2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3700"/>
                            </p:stCondLst>
                            <p:childTnLst>
                              <p:par>
                                <p:cTn id="1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7" dur="2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500"/>
                            </p:stCondLst>
                            <p:childTnLst>
                              <p:par>
                                <p:cTn id="2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7" fill="hold">
                      <p:stCondLst>
                        <p:cond delay="indefinite"/>
                      </p:stCondLst>
                      <p:childTnLst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2" fill="hold">
                      <p:stCondLst>
                        <p:cond delay="indefinite"/>
                      </p:stCondLst>
                      <p:childTnLst>
                        <p:par>
                          <p:cTn id="243" fill="hold">
                            <p:stCondLst>
                              <p:cond delay="0"/>
                            </p:stCondLst>
                            <p:childTnLst>
                              <p:par>
                                <p:cTn id="2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6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0" fill="hold">
                      <p:stCondLst>
                        <p:cond delay="indefinite"/>
                      </p:stCondLst>
                      <p:childTnLst>
                        <p:par>
                          <p:cTn id="251" fill="hold">
                            <p:stCondLst>
                              <p:cond delay="0"/>
                            </p:stCondLst>
                            <p:childTnLst>
                              <p:par>
                                <p:cTn id="2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animBg="1"/>
      <p:bldP spid="86" grpId="0" animBg="1"/>
      <p:bldP spid="84" grpId="0" animBg="1"/>
      <p:bldP spid="6" grpId="0"/>
      <p:bldP spid="21" grpId="0"/>
      <p:bldP spid="22" grpId="0"/>
      <p:bldP spid="24" grpId="0"/>
      <p:bldP spid="45" grpId="0" animBg="1"/>
      <p:bldP spid="46" grpId="0"/>
      <p:bldP spid="54" grpId="0"/>
      <p:bldP spid="87" grpId="0" animBg="1"/>
      <p:bldP spid="89" grpId="0" animBg="1"/>
      <p:bldP spid="90" grpId="0" animBg="1"/>
      <p:bldP spid="91" grpId="0"/>
      <p:bldP spid="92" grpId="0" animBg="1"/>
      <p:bldP spid="93" grpId="0" animBg="1"/>
      <p:bldP spid="94" grpId="0" animBg="1"/>
      <p:bldP spid="9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Why</a:t>
            </a:r>
            <a:r>
              <a:rPr lang="de-DE" dirty="0"/>
              <a:t> </a:t>
            </a:r>
            <a:r>
              <a:rPr lang="de-DE" dirty="0" err="1"/>
              <a:t>aVSN</a:t>
            </a:r>
            <a:r>
              <a:rPr lang="de-DE" dirty="0"/>
              <a:t>?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 dirty="0"/>
              <a:t>Denis Buckingham</a:t>
            </a:r>
            <a:r>
              <a:rPr lang="en-GB" dirty="0"/>
              <a:t>|  </a:t>
            </a:r>
            <a:fld id="{7F8CEB07-FDFF-48C8-BF82-B7487B8D5D3F}" type="slidenum">
              <a:rPr lang="de-CH" smtClean="0"/>
              <a:pPr/>
              <a:t>6</a:t>
            </a:fld>
            <a:endParaRPr lang="de-CH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F7ABAB5-8F8A-99AC-470E-3D14AD16C1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15239381"/>
              </p:ext>
            </p:extLst>
          </p:nvPr>
        </p:nvGraphicFramePr>
        <p:xfrm>
          <a:off x="2091815" y="6423577"/>
          <a:ext cx="7868473" cy="28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092" name="Textfeld 7">
            <a:extLst>
              <a:ext uri="{FF2B5EF4-FFF2-40B4-BE49-F238E27FC236}">
                <a16:creationId xmlns:a16="http://schemas.microsoft.com/office/drawing/2014/main" id="{6C0CA1B9-4780-5699-8380-82071987F86D}"/>
              </a:ext>
            </a:extLst>
          </p:cNvPr>
          <p:cNvSpPr txBox="1"/>
          <p:nvPr/>
        </p:nvSpPr>
        <p:spPr>
          <a:xfrm>
            <a:off x="3254472" y="5889846"/>
            <a:ext cx="8054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latin typeface="DIN Light" panose="02020500000000000000"/>
              </a:rPr>
              <a:t>[1], [2]</a:t>
            </a:r>
            <a:endParaRPr lang="de-DE" sz="1100" dirty="0">
              <a:latin typeface="DIN Light" panose="02020500000000000000"/>
            </a:endParaRPr>
          </a:p>
        </p:txBody>
      </p:sp>
      <p:sp>
        <p:nvSpPr>
          <p:cNvPr id="3097" name="AutoShape 6" descr="A simple black line drawing of a stopwatch. The design should indicate that something happens every 3 seconds, possibly through a visual element like a highlighted 3-second mark on the stopwatch. Use a minimalist and clean style.">
            <a:extLst>
              <a:ext uri="{FF2B5EF4-FFF2-40B4-BE49-F238E27FC236}">
                <a16:creationId xmlns:a16="http://schemas.microsoft.com/office/drawing/2014/main" id="{9A7FD432-D738-C6F3-0AFF-1A86C900298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38125" y="2490386"/>
            <a:ext cx="304800" cy="304800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3103" name="Textfeld 7">
            <a:extLst>
              <a:ext uri="{FF2B5EF4-FFF2-40B4-BE49-F238E27FC236}">
                <a16:creationId xmlns:a16="http://schemas.microsoft.com/office/drawing/2014/main" id="{588FA812-C77B-B69C-B531-0582AA2470B3}"/>
              </a:ext>
            </a:extLst>
          </p:cNvPr>
          <p:cNvSpPr txBox="1"/>
          <p:nvPr/>
        </p:nvSpPr>
        <p:spPr>
          <a:xfrm>
            <a:off x="7319476" y="4194486"/>
            <a:ext cx="43479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latin typeface="DIN Light" panose="02020500000000000000"/>
              </a:rPr>
              <a:t>[1]</a:t>
            </a:r>
            <a:endParaRPr lang="de-DE" sz="1100" dirty="0">
              <a:latin typeface="DIN Light" panose="02020500000000000000"/>
            </a:endParaRPr>
          </a:p>
        </p:txBody>
      </p:sp>
      <p:pic>
        <p:nvPicPr>
          <p:cNvPr id="3130" name="Picture 3129" descr="A group of people with numbers and letters&#10;&#10;Description automatically generated">
            <a:extLst>
              <a:ext uri="{FF2B5EF4-FFF2-40B4-BE49-F238E27FC236}">
                <a16:creationId xmlns:a16="http://schemas.microsoft.com/office/drawing/2014/main" id="{F5D1C137-D1A6-5A54-C02A-1F0066D77DF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79" y="2567494"/>
            <a:ext cx="3618842" cy="3322352"/>
          </a:xfrm>
          <a:prstGeom prst="rect">
            <a:avLst/>
          </a:prstGeom>
        </p:spPr>
      </p:pic>
      <p:pic>
        <p:nvPicPr>
          <p:cNvPr id="3132" name="Picture 3131" descr="A grey circle with a clock and text&#10;&#10;Description automatically generated">
            <a:extLst>
              <a:ext uri="{FF2B5EF4-FFF2-40B4-BE49-F238E27FC236}">
                <a16:creationId xmlns:a16="http://schemas.microsoft.com/office/drawing/2014/main" id="{BCABA828-02B2-398E-3DE8-DE43BACD54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6418" y="922484"/>
            <a:ext cx="3319581" cy="3508005"/>
          </a:xfrm>
          <a:prstGeom prst="rect">
            <a:avLst/>
          </a:prstGeom>
        </p:spPr>
      </p:pic>
      <p:pic>
        <p:nvPicPr>
          <p:cNvPr id="3134" name="Picture 3133" descr="A head with lightning bolt in ear&#10;&#10;Description automatically generated">
            <a:extLst>
              <a:ext uri="{FF2B5EF4-FFF2-40B4-BE49-F238E27FC236}">
                <a16:creationId xmlns:a16="http://schemas.microsoft.com/office/drawing/2014/main" id="{31FDA0C3-96BC-267F-6681-7A89F046A41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5999" y="2154377"/>
            <a:ext cx="4127073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310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Why</a:t>
            </a:r>
            <a:r>
              <a:rPr lang="de-DE" dirty="0"/>
              <a:t> </a:t>
            </a:r>
            <a:r>
              <a:rPr lang="de-DE" dirty="0" err="1"/>
              <a:t>aVSN</a:t>
            </a:r>
            <a:r>
              <a:rPr lang="de-DE" dirty="0"/>
              <a:t>?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 dirty="0"/>
              <a:t>Denis Buckingham</a:t>
            </a:r>
            <a:r>
              <a:rPr lang="en-GB" dirty="0"/>
              <a:t>|  </a:t>
            </a:r>
            <a:fld id="{7F8CEB07-FDFF-48C8-BF82-B7487B8D5D3F}" type="slidenum">
              <a:rPr lang="de-CH" smtClean="0"/>
              <a:pPr/>
              <a:t>7</a:t>
            </a:fld>
            <a:endParaRPr lang="de-CH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F7ABAB5-8F8A-99AC-470E-3D14AD16C1BA}"/>
              </a:ext>
            </a:extLst>
          </p:cNvPr>
          <p:cNvGraphicFramePr/>
          <p:nvPr/>
        </p:nvGraphicFramePr>
        <p:xfrm>
          <a:off x="2091815" y="6474377"/>
          <a:ext cx="7868473" cy="28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091" name="Group 3090">
            <a:extLst>
              <a:ext uri="{FF2B5EF4-FFF2-40B4-BE49-F238E27FC236}">
                <a16:creationId xmlns:a16="http://schemas.microsoft.com/office/drawing/2014/main" id="{5058E58D-2787-31A5-859A-B6A29D223091}"/>
              </a:ext>
            </a:extLst>
          </p:cNvPr>
          <p:cNvGrpSpPr/>
          <p:nvPr/>
        </p:nvGrpSpPr>
        <p:grpSpPr>
          <a:xfrm>
            <a:off x="773773" y="2714402"/>
            <a:ext cx="3616786" cy="3322381"/>
            <a:chOff x="1069514" y="2188381"/>
            <a:chExt cx="3726351" cy="3420000"/>
          </a:xfrm>
        </p:grpSpPr>
        <p:sp>
          <p:nvSpPr>
            <p:cNvPr id="3090" name="Oval 3089">
              <a:extLst>
                <a:ext uri="{FF2B5EF4-FFF2-40B4-BE49-F238E27FC236}">
                  <a16:creationId xmlns:a16="http://schemas.microsoft.com/office/drawing/2014/main" id="{D47B8F33-D735-5CDB-4080-6EA5DB80F5A8}"/>
                </a:ext>
              </a:extLst>
            </p:cNvPr>
            <p:cNvSpPr/>
            <p:nvPr/>
          </p:nvSpPr>
          <p:spPr>
            <a:xfrm>
              <a:off x="1096872" y="2188381"/>
              <a:ext cx="3420000" cy="3420000"/>
            </a:xfrm>
            <a:prstGeom prst="ellipse">
              <a:avLst/>
            </a:prstGeom>
            <a:solidFill>
              <a:srgbClr val="DFDFDF">
                <a:alpha val="78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3089" name="Group 3088">
              <a:extLst>
                <a:ext uri="{FF2B5EF4-FFF2-40B4-BE49-F238E27FC236}">
                  <a16:creationId xmlns:a16="http://schemas.microsoft.com/office/drawing/2014/main" id="{A5D795B3-EC03-B3CB-338B-826B932EA616}"/>
                </a:ext>
              </a:extLst>
            </p:cNvPr>
            <p:cNvGrpSpPr/>
            <p:nvPr/>
          </p:nvGrpSpPr>
          <p:grpSpPr>
            <a:xfrm>
              <a:off x="1069514" y="2502885"/>
              <a:ext cx="3726351" cy="2586840"/>
              <a:chOff x="2553475" y="992938"/>
              <a:chExt cx="4266003" cy="2929190"/>
            </a:xfrm>
          </p:grpSpPr>
          <p:grpSp>
            <p:nvGrpSpPr>
              <p:cNvPr id="3082" name="Group 3081">
                <a:extLst>
                  <a:ext uri="{FF2B5EF4-FFF2-40B4-BE49-F238E27FC236}">
                    <a16:creationId xmlns:a16="http://schemas.microsoft.com/office/drawing/2014/main" id="{FE5FD65D-ED1E-7841-0960-74E9C1154960}"/>
                  </a:ext>
                </a:extLst>
              </p:cNvPr>
              <p:cNvGrpSpPr/>
              <p:nvPr/>
            </p:nvGrpSpPr>
            <p:grpSpPr>
              <a:xfrm>
                <a:off x="3213099" y="1401540"/>
                <a:ext cx="2331741" cy="2520588"/>
                <a:chOff x="3345792" y="1401540"/>
                <a:chExt cx="2331741" cy="2520588"/>
              </a:xfrm>
            </p:grpSpPr>
            <p:pic>
              <p:nvPicPr>
                <p:cNvPr id="3074" name="Picture 2" descr="Man Icon&quot; Bilder – Durchsuchen 4,728 Archivfotos, Vektorgrafiken und Videos  | Adobe Stock">
                  <a:extLst>
                    <a:ext uri="{FF2B5EF4-FFF2-40B4-BE49-F238E27FC236}">
                      <a16:creationId xmlns:a16="http://schemas.microsoft.com/office/drawing/2014/main" id="{9D6E5CBE-D717-2CAA-9BB5-D15B03D4E19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7">
                  <a:duotone>
                    <a:srgbClr val="4BACC6">
                      <a:shade val="45000"/>
                      <a:satMod val="135000"/>
                    </a:srgb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8">
                          <a14:imgEffect>
                            <a14:backgroundRemoval t="9167" b="90833" l="10000" r="90000">
                              <a14:foregroundMark x1="51111" y1="17500" x2="51111" y2="17500"/>
                              <a14:foregroundMark x1="46111" y1="86944" x2="46111" y2="86944"/>
                              <a14:foregroundMark x1="56111" y1="88889" x2="56111" y2="88889"/>
                              <a14:foregroundMark x1="44167" y1="90833" x2="44167" y2="90833"/>
                              <a14:foregroundMark x1="54167" y1="90833" x2="54167" y2="90833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7113"/>
                <a:stretch/>
              </p:blipFill>
              <p:spPr bwMode="auto">
                <a:xfrm>
                  <a:off x="3345792" y="1401540"/>
                  <a:ext cx="2331741" cy="216587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78D67D62-CCBF-A5D3-79B4-D5A09E45B069}"/>
                    </a:ext>
                  </a:extLst>
                </p:cNvPr>
                <p:cNvSpPr txBox="1"/>
                <p:nvPr/>
              </p:nvSpPr>
              <p:spPr>
                <a:xfrm>
                  <a:off x="4161350" y="3491629"/>
                  <a:ext cx="876822" cy="4304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CH" b="1" dirty="0"/>
                    <a:t>2019</a:t>
                  </a:r>
                  <a:endParaRPr lang="en-GB" b="1" dirty="0"/>
                </a:p>
              </p:txBody>
            </p:sp>
            <p:sp>
              <p:nvSpPr>
                <p:cNvPr id="3073" name="TextBox 3072">
                  <a:extLst>
                    <a:ext uri="{FF2B5EF4-FFF2-40B4-BE49-F238E27FC236}">
                      <a16:creationId xmlns:a16="http://schemas.microsoft.com/office/drawing/2014/main" id="{EE4D855B-29DD-AF6C-1836-F82675C81FD0}"/>
                    </a:ext>
                  </a:extLst>
                </p:cNvPr>
                <p:cNvSpPr txBox="1"/>
                <p:nvPr/>
              </p:nvSpPr>
              <p:spPr>
                <a:xfrm>
                  <a:off x="4095762" y="1930857"/>
                  <a:ext cx="876822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de-CH" b="1" dirty="0">
                      <a:solidFill>
                        <a:schemeClr val="bg1"/>
                      </a:solidFill>
                    </a:rPr>
                    <a:t>101.5</a:t>
                  </a:r>
                  <a:br>
                    <a:rPr lang="de-CH" b="1" dirty="0">
                      <a:solidFill>
                        <a:schemeClr val="bg1"/>
                      </a:solidFill>
                    </a:rPr>
                  </a:br>
                  <a:r>
                    <a:rPr lang="de-CH" b="1" dirty="0">
                      <a:solidFill>
                        <a:schemeClr val="bg1"/>
                      </a:solidFill>
                    </a:rPr>
                    <a:t>M</a:t>
                  </a:r>
                  <a:endParaRPr lang="en-GB" b="1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3081" name="Group 3080">
                <a:extLst>
                  <a:ext uri="{FF2B5EF4-FFF2-40B4-BE49-F238E27FC236}">
                    <a16:creationId xmlns:a16="http://schemas.microsoft.com/office/drawing/2014/main" id="{315CDABC-74AF-F0F2-4251-B9EA037D9CFF}"/>
                  </a:ext>
                </a:extLst>
              </p:cNvPr>
              <p:cNvGrpSpPr/>
              <p:nvPr/>
            </p:nvGrpSpPr>
            <p:grpSpPr>
              <a:xfrm>
                <a:off x="4058432" y="992938"/>
                <a:ext cx="2761046" cy="2929190"/>
                <a:chOff x="4404652" y="984136"/>
                <a:chExt cx="2761046" cy="2929190"/>
              </a:xfrm>
            </p:grpSpPr>
            <p:pic>
              <p:nvPicPr>
                <p:cNvPr id="3075" name="Picture 2" descr="Man Icon&quot; Bilder – Durchsuchen 4,728 Archivfotos, Vektorgrafiken und Videos  | Adobe Stock">
                  <a:extLst>
                    <a:ext uri="{FF2B5EF4-FFF2-40B4-BE49-F238E27FC236}">
                      <a16:creationId xmlns:a16="http://schemas.microsoft.com/office/drawing/2014/main" id="{619F4A25-0CA6-31F8-F401-52ECEE74997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9">
                  <a:duotone>
                    <a:schemeClr val="accent1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8">
                          <a14:imgEffect>
                            <a14:backgroundRemoval t="9167" b="91111" l="10000" r="90000">
                              <a14:foregroundMark x1="42778" y1="88889" x2="42778" y2="88889"/>
                              <a14:foregroundMark x1="53889" y1="90556" x2="53889" y2="90556"/>
                              <a14:foregroundMark x1="48056" y1="10556" x2="48056" y2="10556"/>
                              <a14:foregroundMark x1="45556" y1="91111" x2="45556" y2="9111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7113"/>
                <a:stretch/>
              </p:blipFill>
              <p:spPr bwMode="auto">
                <a:xfrm>
                  <a:off x="4404652" y="984136"/>
                  <a:ext cx="2761046" cy="256464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079" name="TextBox 3078">
                  <a:extLst>
                    <a:ext uri="{FF2B5EF4-FFF2-40B4-BE49-F238E27FC236}">
                      <a16:creationId xmlns:a16="http://schemas.microsoft.com/office/drawing/2014/main" id="{36826497-D2A3-5B81-6327-7F7B06E4AE59}"/>
                    </a:ext>
                  </a:extLst>
                </p:cNvPr>
                <p:cNvSpPr txBox="1"/>
                <p:nvPr/>
              </p:nvSpPr>
              <p:spPr>
                <a:xfrm>
                  <a:off x="5413728" y="3482827"/>
                  <a:ext cx="876822" cy="4304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CH" b="1" dirty="0"/>
                    <a:t>2024</a:t>
                  </a:r>
                  <a:endParaRPr lang="en-GB" b="1" dirty="0"/>
                </a:p>
              </p:txBody>
            </p:sp>
            <p:sp>
              <p:nvSpPr>
                <p:cNvPr id="3080" name="TextBox 3079">
                  <a:extLst>
                    <a:ext uri="{FF2B5EF4-FFF2-40B4-BE49-F238E27FC236}">
                      <a16:creationId xmlns:a16="http://schemas.microsoft.com/office/drawing/2014/main" id="{D824A4B7-3858-7CE3-4DE8-D057AD134BA9}"/>
                    </a:ext>
                  </a:extLst>
                </p:cNvPr>
                <p:cNvSpPr txBox="1"/>
                <p:nvPr/>
              </p:nvSpPr>
              <p:spPr>
                <a:xfrm>
                  <a:off x="5346764" y="1724301"/>
                  <a:ext cx="876822" cy="82512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de-CH" sz="2000" b="1" dirty="0">
                      <a:solidFill>
                        <a:schemeClr val="bg1"/>
                      </a:solidFill>
                    </a:rPr>
                    <a:t>115</a:t>
                  </a:r>
                  <a:br>
                    <a:rPr lang="de-CH" sz="2000" b="1" dirty="0">
                      <a:solidFill>
                        <a:schemeClr val="bg1"/>
                      </a:solidFill>
                    </a:rPr>
                  </a:br>
                  <a:r>
                    <a:rPr lang="de-CH" sz="2000" b="1" dirty="0">
                      <a:solidFill>
                        <a:schemeClr val="bg1"/>
                      </a:solidFill>
                    </a:rPr>
                    <a:t>M</a:t>
                  </a:r>
                  <a:endParaRPr lang="en-GB" sz="2000" b="1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3083" name="Group 3082">
                <a:extLst>
                  <a:ext uri="{FF2B5EF4-FFF2-40B4-BE49-F238E27FC236}">
                    <a16:creationId xmlns:a16="http://schemas.microsoft.com/office/drawing/2014/main" id="{657A2FB8-3757-75CA-4DDF-57BFC68F1FF5}"/>
                  </a:ext>
                </a:extLst>
              </p:cNvPr>
              <p:cNvGrpSpPr/>
              <p:nvPr/>
            </p:nvGrpSpPr>
            <p:grpSpPr>
              <a:xfrm>
                <a:off x="2553475" y="1812766"/>
                <a:ext cx="1844834" cy="2109362"/>
                <a:chOff x="2415689" y="1812766"/>
                <a:chExt cx="1844834" cy="2109362"/>
              </a:xfrm>
            </p:grpSpPr>
            <p:pic>
              <p:nvPicPr>
                <p:cNvPr id="28" name="Picture 2" descr="Man Icon&quot; Bilder – Durchsuchen 4,728 Archivfotos, Vektorgrafiken und Videos  | Adobe Stock">
                  <a:extLst>
                    <a:ext uri="{FF2B5EF4-FFF2-40B4-BE49-F238E27FC236}">
                      <a16:creationId xmlns:a16="http://schemas.microsoft.com/office/drawing/2014/main" id="{D342AC8A-9AAD-D7D5-B846-6D69BB03DC9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0"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8">
                          <a14:imgEffect>
                            <a14:backgroundRemoval t="10000" b="91389" l="10000" r="90000">
                              <a14:foregroundMark x1="48333" y1="15000" x2="48333" y2="15000"/>
                              <a14:foregroundMark x1="43611" y1="91389" x2="43611" y2="91389"/>
                              <a14:foregroundMark x1="55278" y1="90833" x2="55278" y2="90833"/>
                              <a14:foregroundMark x1="54167" y1="91389" x2="54167" y2="91389"/>
                            </a14:backgroundRemoval>
                          </a14:imgEffect>
                          <a14:imgEffect>
                            <a14:sharpenSoften amount="5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5432"/>
                <a:stretch/>
              </p:blipFill>
              <p:spPr bwMode="auto">
                <a:xfrm>
                  <a:off x="2415689" y="1812766"/>
                  <a:ext cx="1844834" cy="174462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192E440C-61D5-B1A8-5982-0D8BD2EA7099}"/>
                    </a:ext>
                  </a:extLst>
                </p:cNvPr>
                <p:cNvSpPr txBox="1"/>
                <p:nvPr/>
              </p:nvSpPr>
              <p:spPr>
                <a:xfrm>
                  <a:off x="2998885" y="3491630"/>
                  <a:ext cx="876822" cy="4304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CH" b="1" dirty="0"/>
                    <a:t>1990</a:t>
                  </a:r>
                  <a:endParaRPr lang="en-GB" b="1" dirty="0"/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AB854460-3BE5-2302-5CA1-04F87F947E7B}"/>
                    </a:ext>
                  </a:extLst>
                </p:cNvPr>
                <p:cNvSpPr txBox="1"/>
                <p:nvPr/>
              </p:nvSpPr>
              <p:spPr>
                <a:xfrm>
                  <a:off x="2899695" y="2254023"/>
                  <a:ext cx="876822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de-CH" sz="1600" b="1" dirty="0">
                      <a:solidFill>
                        <a:schemeClr val="bg1"/>
                      </a:solidFill>
                    </a:rPr>
                    <a:t>54.7</a:t>
                  </a:r>
                  <a:br>
                    <a:rPr lang="de-CH" sz="1600" b="1" dirty="0">
                      <a:solidFill>
                        <a:schemeClr val="bg1"/>
                      </a:solidFill>
                    </a:rPr>
                  </a:br>
                  <a:r>
                    <a:rPr lang="de-CH" sz="1600" b="1" dirty="0">
                      <a:solidFill>
                        <a:schemeClr val="bg1"/>
                      </a:solidFill>
                    </a:rPr>
                    <a:t>M</a:t>
                  </a:r>
                  <a:endParaRPr lang="en-GB" sz="1600" b="1" dirty="0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sp>
        <p:nvSpPr>
          <p:cNvPr id="3092" name="Textfeld 7">
            <a:extLst>
              <a:ext uri="{FF2B5EF4-FFF2-40B4-BE49-F238E27FC236}">
                <a16:creationId xmlns:a16="http://schemas.microsoft.com/office/drawing/2014/main" id="{6C0CA1B9-4780-5699-8380-82071987F86D}"/>
              </a:ext>
            </a:extLst>
          </p:cNvPr>
          <p:cNvSpPr txBox="1"/>
          <p:nvPr/>
        </p:nvSpPr>
        <p:spPr>
          <a:xfrm>
            <a:off x="3254472" y="5889846"/>
            <a:ext cx="8054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latin typeface="DIN Light" panose="02020500000000000000"/>
              </a:rPr>
              <a:t>[1], [2]</a:t>
            </a:r>
            <a:endParaRPr lang="de-DE" sz="1100" dirty="0">
              <a:latin typeface="DIN Light" panose="02020500000000000000"/>
            </a:endParaRPr>
          </a:p>
        </p:txBody>
      </p:sp>
      <p:sp>
        <p:nvSpPr>
          <p:cNvPr id="3097" name="AutoShape 6" descr="A simple black line drawing of a stopwatch. The design should indicate that something happens every 3 seconds, possibly through a visual element like a highlighted 3-second mark on the stopwatch. Use a minimalist and clean style.">
            <a:extLst>
              <a:ext uri="{FF2B5EF4-FFF2-40B4-BE49-F238E27FC236}">
                <a16:creationId xmlns:a16="http://schemas.microsoft.com/office/drawing/2014/main" id="{9A7FD432-D738-C6F3-0AFF-1A86C900298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38125" y="2490386"/>
            <a:ext cx="304800" cy="304800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3104" name="Group 3103">
            <a:extLst>
              <a:ext uri="{FF2B5EF4-FFF2-40B4-BE49-F238E27FC236}">
                <a16:creationId xmlns:a16="http://schemas.microsoft.com/office/drawing/2014/main" id="{6776EAA5-80ED-1DA3-5774-FBF7D8831F3F}"/>
              </a:ext>
            </a:extLst>
          </p:cNvPr>
          <p:cNvGrpSpPr/>
          <p:nvPr/>
        </p:nvGrpSpPr>
        <p:grpSpPr>
          <a:xfrm>
            <a:off x="4436278" y="924492"/>
            <a:ext cx="3319443" cy="3509157"/>
            <a:chOff x="4098011" y="920632"/>
            <a:chExt cx="3319443" cy="3509157"/>
          </a:xfrm>
        </p:grpSpPr>
        <p:sp>
          <p:nvSpPr>
            <p:cNvPr id="3093" name="Oval 3092">
              <a:extLst>
                <a:ext uri="{FF2B5EF4-FFF2-40B4-BE49-F238E27FC236}">
                  <a16:creationId xmlns:a16="http://schemas.microsoft.com/office/drawing/2014/main" id="{81B495BD-27E4-21F0-421A-8654E3935132}"/>
                </a:ext>
              </a:extLst>
            </p:cNvPr>
            <p:cNvSpPr/>
            <p:nvPr/>
          </p:nvSpPr>
          <p:spPr>
            <a:xfrm>
              <a:off x="4098011" y="1107408"/>
              <a:ext cx="3319443" cy="3322381"/>
            </a:xfrm>
            <a:prstGeom prst="ellipse">
              <a:avLst/>
            </a:prstGeom>
            <a:solidFill>
              <a:srgbClr val="DFDFDF">
                <a:alpha val="78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3096" name="Picture 3095" descr="A black and white stopwatch&#10;&#10;Description automatically generated">
              <a:extLst>
                <a:ext uri="{FF2B5EF4-FFF2-40B4-BE49-F238E27FC236}">
                  <a16:creationId xmlns:a16="http://schemas.microsoft.com/office/drawing/2014/main" id="{010BD587-16E4-1ABE-B5FF-C946AA28D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10000" b="90000" l="10000" r="90000">
                          <a14:foregroundMark x1="50391" y1="25781" x2="51074" y2="28125"/>
                          <a14:foregroundMark x1="58496" y1="45703" x2="54297" y2="64063"/>
                          <a14:foregroundMark x1="47754" y1="43848" x2="45508" y2="50195"/>
                          <a14:foregroundMark x1="42383" y1="57813" x2="45020" y2="67773"/>
                          <a14:foregroundMark x1="50781" y1="19824" x2="50000" y2="22559"/>
                          <a14:foregroundMark x1="68164" y1="31250" x2="68750" y2="32617"/>
                          <a14:foregroundMark x1="69434" y1="45508" x2="70703" y2="46289"/>
                          <a14:foregroundMark x1="29297" y1="45508" x2="32422" y2="42773"/>
                          <a14:foregroundMark x1="48730" y1="35742" x2="44434" y2="36523"/>
                          <a14:foregroundMark x1="38867" y1="41113" x2="36328" y2="42578"/>
                          <a14:foregroundMark x1="37988" y1="38477" x2="37207" y2="4033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16860" y="920632"/>
              <a:ext cx="2881744" cy="2810127"/>
            </a:xfrm>
            <a:prstGeom prst="rect">
              <a:avLst/>
            </a:prstGeom>
          </p:spPr>
        </p:pic>
        <p:sp>
          <p:nvSpPr>
            <p:cNvPr id="3101" name="TextBox 3100">
              <a:extLst>
                <a:ext uri="{FF2B5EF4-FFF2-40B4-BE49-F238E27FC236}">
                  <a16:creationId xmlns:a16="http://schemas.microsoft.com/office/drawing/2014/main" id="{07CB0A9F-D2ED-C225-C4D7-B822FB8A58E3}"/>
                </a:ext>
              </a:extLst>
            </p:cNvPr>
            <p:cNvSpPr txBox="1"/>
            <p:nvPr/>
          </p:nvSpPr>
          <p:spPr>
            <a:xfrm>
              <a:off x="4702835" y="3228456"/>
              <a:ext cx="2340859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2600" b="1" dirty="0">
                  <a:solidFill>
                    <a:schemeClr val="tx1"/>
                  </a:solidFill>
                </a:rPr>
                <a:t>12.2 MILLION </a:t>
              </a:r>
              <a:r>
                <a:rPr lang="de-CH" b="1" dirty="0" err="1">
                  <a:solidFill>
                    <a:schemeClr val="tx1"/>
                  </a:solidFill>
                </a:rPr>
                <a:t>new</a:t>
              </a:r>
              <a:r>
                <a:rPr lang="de-CH" b="1" dirty="0">
                  <a:solidFill>
                    <a:schemeClr val="tx1"/>
                  </a:solidFill>
                </a:rPr>
                <a:t> </a:t>
              </a:r>
              <a:r>
                <a:rPr lang="de-CH" b="1" dirty="0" err="1">
                  <a:solidFill>
                    <a:schemeClr val="tx1"/>
                  </a:solidFill>
                </a:rPr>
                <a:t>strokes</a:t>
              </a:r>
              <a:r>
                <a:rPr lang="de-CH" b="1" dirty="0">
                  <a:solidFill>
                    <a:schemeClr val="tx1"/>
                  </a:solidFill>
                </a:rPr>
                <a:t> per </a:t>
              </a:r>
              <a:r>
                <a:rPr lang="de-CH" b="1" dirty="0" err="1">
                  <a:solidFill>
                    <a:schemeClr val="tx1"/>
                  </a:solidFill>
                </a:rPr>
                <a:t>year</a:t>
              </a:r>
              <a:endParaRPr lang="en-GB" b="1" dirty="0">
                <a:solidFill>
                  <a:schemeClr val="tx1"/>
                </a:solidFill>
              </a:endParaRPr>
            </a:p>
            <a:p>
              <a:pPr algn="ctr"/>
              <a:endParaRPr lang="en-GB" sz="2000" dirty="0"/>
            </a:p>
          </p:txBody>
        </p:sp>
      </p:grpSp>
      <p:sp>
        <p:nvSpPr>
          <p:cNvPr id="3103" name="Textfeld 7">
            <a:extLst>
              <a:ext uri="{FF2B5EF4-FFF2-40B4-BE49-F238E27FC236}">
                <a16:creationId xmlns:a16="http://schemas.microsoft.com/office/drawing/2014/main" id="{588FA812-C77B-B69C-B531-0582AA2470B3}"/>
              </a:ext>
            </a:extLst>
          </p:cNvPr>
          <p:cNvSpPr txBox="1"/>
          <p:nvPr/>
        </p:nvSpPr>
        <p:spPr>
          <a:xfrm>
            <a:off x="7319476" y="4194486"/>
            <a:ext cx="43479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latin typeface="DIN Light" panose="02020500000000000000"/>
              </a:rPr>
              <a:t>[1]</a:t>
            </a:r>
            <a:endParaRPr lang="de-DE" sz="1100" dirty="0">
              <a:latin typeface="DIN Light" panose="02020500000000000000"/>
            </a:endParaRPr>
          </a:p>
        </p:txBody>
      </p:sp>
      <p:grpSp>
        <p:nvGrpSpPr>
          <p:cNvPr id="3128" name="Group 3127">
            <a:extLst>
              <a:ext uri="{FF2B5EF4-FFF2-40B4-BE49-F238E27FC236}">
                <a16:creationId xmlns:a16="http://schemas.microsoft.com/office/drawing/2014/main" id="{8AFA6327-B36D-C946-D074-BB6271FDBBD9}"/>
              </a:ext>
            </a:extLst>
          </p:cNvPr>
          <p:cNvGrpSpPr/>
          <p:nvPr/>
        </p:nvGrpSpPr>
        <p:grpSpPr>
          <a:xfrm>
            <a:off x="8072230" y="2696844"/>
            <a:ext cx="3319443" cy="3473609"/>
            <a:chOff x="8383234" y="2734840"/>
            <a:chExt cx="3319443" cy="3473609"/>
          </a:xfrm>
        </p:grpSpPr>
        <p:grpSp>
          <p:nvGrpSpPr>
            <p:cNvPr id="3126" name="Group 3125">
              <a:extLst>
                <a:ext uri="{FF2B5EF4-FFF2-40B4-BE49-F238E27FC236}">
                  <a16:creationId xmlns:a16="http://schemas.microsoft.com/office/drawing/2014/main" id="{10A516FC-3979-B833-75E4-CF65B3A1E180}"/>
                </a:ext>
              </a:extLst>
            </p:cNvPr>
            <p:cNvGrpSpPr/>
            <p:nvPr/>
          </p:nvGrpSpPr>
          <p:grpSpPr>
            <a:xfrm>
              <a:off x="8383234" y="2734840"/>
              <a:ext cx="3319443" cy="3473609"/>
              <a:chOff x="6558367" y="2795186"/>
              <a:chExt cx="3319443" cy="3473609"/>
            </a:xfrm>
          </p:grpSpPr>
          <p:grpSp>
            <p:nvGrpSpPr>
              <p:cNvPr id="3105" name="Group 3104">
                <a:extLst>
                  <a:ext uri="{FF2B5EF4-FFF2-40B4-BE49-F238E27FC236}">
                    <a16:creationId xmlns:a16="http://schemas.microsoft.com/office/drawing/2014/main" id="{32E69031-8DCD-3733-2C60-DCAAA676ACF1}"/>
                  </a:ext>
                </a:extLst>
              </p:cNvPr>
              <p:cNvGrpSpPr/>
              <p:nvPr/>
            </p:nvGrpSpPr>
            <p:grpSpPr>
              <a:xfrm>
                <a:off x="6558367" y="2795186"/>
                <a:ext cx="3319443" cy="3473609"/>
                <a:chOff x="4054469" y="1107408"/>
                <a:chExt cx="3319443" cy="3473609"/>
              </a:xfrm>
            </p:grpSpPr>
            <p:sp>
              <p:nvSpPr>
                <p:cNvPr id="3106" name="Oval 3105">
                  <a:extLst>
                    <a:ext uri="{FF2B5EF4-FFF2-40B4-BE49-F238E27FC236}">
                      <a16:creationId xmlns:a16="http://schemas.microsoft.com/office/drawing/2014/main" id="{75CD54D2-401C-8A91-D2CF-2422610C31B4}"/>
                    </a:ext>
                  </a:extLst>
                </p:cNvPr>
                <p:cNvSpPr/>
                <p:nvPr/>
              </p:nvSpPr>
              <p:spPr>
                <a:xfrm>
                  <a:off x="4054469" y="1107408"/>
                  <a:ext cx="3319443" cy="3322381"/>
                </a:xfrm>
                <a:prstGeom prst="ellipse">
                  <a:avLst/>
                </a:prstGeom>
                <a:solidFill>
                  <a:srgbClr val="DFDFDF">
                    <a:alpha val="78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3108" name="TextBox 3107">
                  <a:extLst>
                    <a:ext uri="{FF2B5EF4-FFF2-40B4-BE49-F238E27FC236}">
                      <a16:creationId xmlns:a16="http://schemas.microsoft.com/office/drawing/2014/main" id="{B65A464A-14FD-8411-E997-2B8B889435EB}"/>
                    </a:ext>
                  </a:extLst>
                </p:cNvPr>
                <p:cNvSpPr txBox="1"/>
                <p:nvPr/>
              </p:nvSpPr>
              <p:spPr>
                <a:xfrm>
                  <a:off x="4603355" y="3380688"/>
                  <a:ext cx="2340859" cy="12003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de-CH" sz="2400" b="1" dirty="0"/>
                    <a:t>Vagus nerve </a:t>
                  </a:r>
                  <a:r>
                    <a:rPr lang="de-CH" sz="2400" b="1" dirty="0" err="1"/>
                    <a:t>stimulation</a:t>
                  </a:r>
                  <a:endParaRPr lang="en-GB" sz="2400" b="1" dirty="0">
                    <a:solidFill>
                      <a:schemeClr val="tx1"/>
                    </a:solidFill>
                  </a:endParaRPr>
                </a:p>
                <a:p>
                  <a:pPr algn="ctr"/>
                  <a:endParaRPr lang="en-GB" sz="2400" dirty="0"/>
                </a:p>
              </p:txBody>
            </p:sp>
          </p:grpSp>
          <p:pic>
            <p:nvPicPr>
              <p:cNvPr id="3110" name="Picture 3109" descr="A profile of a person with a headphone&#10;&#10;Description automatically generated">
                <a:extLst>
                  <a:ext uri="{FF2B5EF4-FFF2-40B4-BE49-F238E27FC236}">
                    <a16:creationId xmlns:a16="http://schemas.microsoft.com/office/drawing/2014/main" id="{2513B16D-CF15-4B8F-BE80-B7A2B9AD3A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backgroundRemoval t="10000" b="90000" l="10000" r="90000">
                            <a14:foregroundMark x1="44238" y1="24121" x2="44238" y2="24121"/>
                            <a14:foregroundMark x1="32617" y1="17188" x2="32617" y2="17188"/>
                            <a14:foregroundMark x1="32617" y1="17188" x2="28418" y2="20508"/>
                            <a14:foregroundMark x1="66895" y1="38770" x2="71387" y2="39160"/>
                            <a14:foregroundMark x1="66895" y1="46094" x2="68848" y2="46777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051144" y="2831149"/>
                <a:ext cx="2402276" cy="2402276"/>
              </a:xfrm>
              <a:prstGeom prst="rect">
                <a:avLst/>
              </a:prstGeom>
            </p:spPr>
          </p:pic>
        </p:grpSp>
        <p:grpSp>
          <p:nvGrpSpPr>
            <p:cNvPr id="3127" name="Group 3126">
              <a:extLst>
                <a:ext uri="{FF2B5EF4-FFF2-40B4-BE49-F238E27FC236}">
                  <a16:creationId xmlns:a16="http://schemas.microsoft.com/office/drawing/2014/main" id="{2FC88549-A55F-1CD2-0DEA-C21E320BE483}"/>
                </a:ext>
              </a:extLst>
            </p:cNvPr>
            <p:cNvGrpSpPr/>
            <p:nvPr/>
          </p:nvGrpSpPr>
          <p:grpSpPr>
            <a:xfrm>
              <a:off x="9642784" y="3645503"/>
              <a:ext cx="288000" cy="1241427"/>
              <a:chOff x="9642784" y="3645503"/>
              <a:chExt cx="288000" cy="1241427"/>
            </a:xfrm>
          </p:grpSpPr>
          <p:cxnSp>
            <p:nvCxnSpPr>
              <p:cNvPr id="3112" name="Straight Connector 3111">
                <a:extLst>
                  <a:ext uri="{FF2B5EF4-FFF2-40B4-BE49-F238E27FC236}">
                    <a16:creationId xmlns:a16="http://schemas.microsoft.com/office/drawing/2014/main" id="{B12DBB5E-7AF6-B937-E4C2-640E78458FD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786786" y="4205567"/>
                <a:ext cx="116285" cy="681363"/>
              </a:xfrm>
              <a:prstGeom prst="line">
                <a:avLst/>
              </a:prstGeom>
              <a:ln w="19050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pic>
            <p:nvPicPr>
              <p:cNvPr id="3121" name="Picture 3120" descr="A yellow lightning bolt symbol&#10;&#10;Description automatically generated">
                <a:extLst>
                  <a:ext uri="{FF2B5EF4-FFF2-40B4-BE49-F238E27FC236}">
                    <a16:creationId xmlns:a16="http://schemas.microsoft.com/office/drawing/2014/main" id="{C9F3A919-1D20-74C7-4B7D-98DD00972084}"/>
                  </a:ext>
                </a:extLst>
              </p:cNvPr>
              <p:cNvPicPr>
                <a:picLocks/>
              </p:cNvPicPr>
              <p:nvPr/>
            </p:nvPicPr>
            <p:blipFill>
              <a:blip r:embed="rId15">
                <a:extLst>
                  <a:ext uri="{BEBA8EAE-BF5A-486C-A8C5-ECC9F3942E4B}">
                    <a14:imgProps xmlns:a14="http://schemas.microsoft.com/office/drawing/2010/main">
                      <a14:imgLayer r:embed="rId16">
                        <a14:imgEffect>
                          <a14:backgroundRemoval t="10000" b="90000" l="10000" r="90000">
                            <a14:foregroundMark x1="47868" y1="37623" x2="42480" y2="44043"/>
                            <a14:foregroundMark x1="51660" y1="33105" x2="48770" y2="36548"/>
                            <a14:foregroundMark x1="48242" y1="30078" x2="47949" y2="34375"/>
                            <a14:foregroundMark x1="46680" y1="35449" x2="46680" y2="35449"/>
                            <a14:foregroundMark x1="47852" y1="37402" x2="47852" y2="37402"/>
                            <a14:foregroundMark x1="47949" y1="34375" x2="47949" y2="34375"/>
                            <a14:foregroundMark x1="48438" y1="35254" x2="48438" y2="35254"/>
                            <a14:foregroundMark x1="47363" y1="36621" x2="47363" y2="36621"/>
                            <a14:foregroundMark x1="50098" y1="25195" x2="50098" y2="25195"/>
                            <a14:backgroundMark x1="56250" y1="41992" x2="56250" y2="41992"/>
                            <a14:backgroundMark x1="48340" y1="58984" x2="48340" y2="58984"/>
                            <a14:backgroundMark x1="45508" y1="54004" x2="45508" y2="54004"/>
                            <a14:backgroundMark x1="47051" y1="36621" x2="46875" y2="37402"/>
                            <a14:backgroundMark x1="47316" y1="35449" x2="47051" y2="36621"/>
                            <a14:backgroundMark x1="47564" y1="34349" x2="47316" y2="35449"/>
                            <a14:backgroundMark x1="47588" y1="35449" x2="47980" y2="34377"/>
                            <a14:backgroundMark x1="47160" y1="36621" x2="47588" y2="35449"/>
                            <a14:backgroundMark x1="46875" y1="37402" x2="47160" y2="36621"/>
                          </a14:backgroundRemoval>
                        </a14:imgEffect>
                        <a14:imgEffect>
                          <a14:sharpenSoften amount="3000"/>
                        </a14:imgEffect>
                        <a14:imgEffect>
                          <a14:brightnessContrast bright="40000" contrast="-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911137">
                <a:off x="9642784" y="3645503"/>
                <a:ext cx="288000" cy="6120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058575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Introduction</a:t>
            </a:r>
            <a:r>
              <a:rPr lang="de-DE" dirty="0"/>
              <a:t> – </a:t>
            </a:r>
            <a:r>
              <a:rPr lang="de-DE" dirty="0" err="1"/>
              <a:t>SmartVNS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 dirty="0"/>
              <a:t>Denis Buckingham</a:t>
            </a:r>
            <a:r>
              <a:rPr lang="en-GB" dirty="0"/>
              <a:t>|  </a:t>
            </a:r>
            <a:fld id="{7F8CEB07-FDFF-48C8-BF82-B7487B8D5D3F}" type="slidenum">
              <a:rPr lang="de-CH" smtClean="0"/>
              <a:pPr/>
              <a:t>8</a:t>
            </a:fld>
            <a:endParaRPr lang="de-CH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743F512-7A1E-5C1E-F1AD-27ED95DE3B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03524" y="980728"/>
            <a:ext cx="4570379" cy="5303036"/>
          </a:xfrm>
          <a:prstGeom prst="rect">
            <a:avLst/>
          </a:prstGeom>
        </p:spPr>
      </p:pic>
      <p:sp>
        <p:nvSpPr>
          <p:cNvPr id="23" name="Ellipse 22">
            <a:extLst>
              <a:ext uri="{FF2B5EF4-FFF2-40B4-BE49-F238E27FC236}">
                <a16:creationId xmlns:a16="http://schemas.microsoft.com/office/drawing/2014/main" id="{C397D58D-628D-E1AE-CBE1-74A742D1201B}"/>
              </a:ext>
            </a:extLst>
          </p:cNvPr>
          <p:cNvSpPr/>
          <p:nvPr/>
        </p:nvSpPr>
        <p:spPr>
          <a:xfrm>
            <a:off x="10494360" y="3165238"/>
            <a:ext cx="540000" cy="5400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Google Shape;966;p74">
            <a:extLst>
              <a:ext uri="{FF2B5EF4-FFF2-40B4-BE49-F238E27FC236}">
                <a16:creationId xmlns:a16="http://schemas.microsoft.com/office/drawing/2014/main" id="{D3B56AD1-3B0E-EA82-D680-D0F0A8279A88}"/>
              </a:ext>
            </a:extLst>
          </p:cNvPr>
          <p:cNvSpPr txBox="1"/>
          <p:nvPr/>
        </p:nvSpPr>
        <p:spPr>
          <a:xfrm>
            <a:off x="1157640" y="1409759"/>
            <a:ext cx="5028613" cy="3616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2000" b="1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Our design constraints:</a:t>
            </a:r>
          </a:p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 pitchFamily="34" charset="0"/>
              <a:buChar char="•"/>
            </a:pPr>
            <a:r>
              <a:rPr lang="de-DE" sz="2000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Low power </a:t>
            </a:r>
            <a:r>
              <a:rPr lang="de-DE" sz="2000" i="0" u="none" strike="noStrike" cap="none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consumption</a:t>
            </a:r>
            <a:endParaRPr lang="de-DE" sz="200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Reliable</a:t>
            </a:r>
          </a:p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 pitchFamily="34" charset="0"/>
              <a:buChar char="•"/>
            </a:pPr>
            <a:r>
              <a:rPr lang="de-DE" sz="2000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High </a:t>
            </a:r>
            <a:r>
              <a:rPr lang="de-DE" sz="2000" i="0" u="none" strike="noStrike" cap="none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storage</a:t>
            </a:r>
            <a:r>
              <a:rPr lang="de-DE" sz="2000" i="0" u="none" strike="noStrike" cap="none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 </a:t>
            </a:r>
            <a:r>
              <a:rPr lang="de-DE" sz="2000" i="0" u="none" strike="noStrike" cap="none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capacity</a:t>
            </a:r>
            <a:endParaRPr lang="de-DE" sz="200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Small </a:t>
            </a:r>
            <a:r>
              <a:rPr lang="de-DE" sz="2000" dirty="0" err="1">
                <a:solidFill>
                  <a:srgbClr val="000000"/>
                </a:solidFill>
                <a:latin typeface="DIN Light" panose="02020500000000000000"/>
                <a:ea typeface="Nunito"/>
                <a:cs typeface="Nunito"/>
                <a:sym typeface="Nunito"/>
              </a:rPr>
              <a:t>size</a:t>
            </a:r>
            <a:endParaRPr lang="de-DE" sz="2000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lang="de-DE" sz="2000" b="1" i="0" u="none" strike="noStrike" cap="none" dirty="0">
              <a:solidFill>
                <a:srgbClr val="000000"/>
              </a:solidFill>
              <a:latin typeface="DIN Light" panose="02020500000000000000"/>
              <a:ea typeface="Nunito"/>
              <a:cs typeface="Nunito"/>
              <a:sym typeface="Nunito"/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A5C26C85-9951-345A-0EF5-FD5BC2D657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0852206"/>
              </p:ext>
            </p:extLst>
          </p:nvPr>
        </p:nvGraphicFramePr>
        <p:xfrm>
          <a:off x="2091815" y="6443897"/>
          <a:ext cx="7868473" cy="28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722361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1BB59-22EA-A52E-0737-3521B4E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Motion Tracker </a:t>
            </a:r>
            <a:r>
              <a:rPr lang="de-DE" dirty="0" err="1"/>
              <a:t>Overview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11F950-D220-1BE4-47D1-AD7CA47D0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 dirty="0"/>
              <a:t>Denis Buckingham</a:t>
            </a:r>
            <a:r>
              <a:rPr lang="en-GB" dirty="0"/>
              <a:t>|  </a:t>
            </a:r>
            <a:fld id="{7F8CEB07-FDFF-48C8-BF82-B7487B8D5D3F}" type="slidenum">
              <a:rPr lang="de-CH" smtClean="0"/>
              <a:pPr/>
              <a:t>9</a:t>
            </a:fld>
            <a:endParaRPr lang="de-CH" dirty="0"/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A5C26C85-9951-345A-0EF5-FD5BC2D657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8046890"/>
              </p:ext>
            </p:extLst>
          </p:nvPr>
        </p:nvGraphicFramePr>
        <p:xfrm>
          <a:off x="2091815" y="6494697"/>
          <a:ext cx="7868473" cy="28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8" name="Group 17">
            <a:extLst>
              <a:ext uri="{FF2B5EF4-FFF2-40B4-BE49-F238E27FC236}">
                <a16:creationId xmlns:a16="http://schemas.microsoft.com/office/drawing/2014/main" id="{10950BA1-6F8C-BF90-6B8F-6B75A78DA993}"/>
              </a:ext>
            </a:extLst>
          </p:cNvPr>
          <p:cNvGrpSpPr/>
          <p:nvPr/>
        </p:nvGrpSpPr>
        <p:grpSpPr>
          <a:xfrm>
            <a:off x="5142640" y="1560957"/>
            <a:ext cx="1485900" cy="1461532"/>
            <a:chOff x="5443945" y="1104900"/>
            <a:chExt cx="1485900" cy="1461532"/>
          </a:xfrm>
        </p:grpSpPr>
        <p:pic>
          <p:nvPicPr>
            <p:cNvPr id="7" name="Picture 6" descr="A close up of a chip&#10;&#10;Description automatically generated">
              <a:extLst>
                <a:ext uri="{FF2B5EF4-FFF2-40B4-BE49-F238E27FC236}">
                  <a16:creationId xmlns:a16="http://schemas.microsoft.com/office/drawing/2014/main" id="{A73ED45C-5523-B1FC-D44A-77C3826322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50716" y="1104900"/>
              <a:ext cx="1179164" cy="10922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7C3604D-8624-657D-30BE-AE645FABB3E0}"/>
                </a:ext>
              </a:extLst>
            </p:cNvPr>
            <p:cNvSpPr txBox="1"/>
            <p:nvPr/>
          </p:nvSpPr>
          <p:spPr>
            <a:xfrm>
              <a:off x="5443945" y="2197100"/>
              <a:ext cx="14859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b="1" dirty="0"/>
                <a:t>CPU</a:t>
              </a:r>
              <a:endParaRPr lang="en-GB" b="1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891D9C4-61B8-56F7-F5F0-DB543F8D7CC5}"/>
              </a:ext>
            </a:extLst>
          </p:cNvPr>
          <p:cNvGrpSpPr/>
          <p:nvPr/>
        </p:nvGrpSpPr>
        <p:grpSpPr>
          <a:xfrm>
            <a:off x="8429408" y="4437981"/>
            <a:ext cx="2120654" cy="1822898"/>
            <a:chOff x="7607546" y="3472421"/>
            <a:chExt cx="2120654" cy="1822898"/>
          </a:xfrm>
        </p:grpSpPr>
        <p:pic>
          <p:nvPicPr>
            <p:cNvPr id="12" name="Picture 11" descr="A close-up of a flash card&#10;&#10;Description automatically generated">
              <a:extLst>
                <a:ext uri="{FF2B5EF4-FFF2-40B4-BE49-F238E27FC236}">
                  <a16:creationId xmlns:a16="http://schemas.microsoft.com/office/drawing/2014/main" id="{9D28CE07-69EF-26AD-2114-79A4D7D68F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07546" y="3472421"/>
              <a:ext cx="2120654" cy="143657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93BC9C7-69E0-DCB5-22B3-AEAAB761F513}"/>
                </a:ext>
              </a:extLst>
            </p:cNvPr>
            <p:cNvSpPr txBox="1"/>
            <p:nvPr/>
          </p:nvSpPr>
          <p:spPr>
            <a:xfrm>
              <a:off x="7924923" y="4925987"/>
              <a:ext cx="14859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b="1" dirty="0"/>
                <a:t>Storage</a:t>
              </a:r>
              <a:endParaRPr lang="en-GB" b="1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318168F-246F-4FCB-E579-71E108BA6499}"/>
              </a:ext>
            </a:extLst>
          </p:cNvPr>
          <p:cNvGrpSpPr/>
          <p:nvPr/>
        </p:nvGrpSpPr>
        <p:grpSpPr>
          <a:xfrm>
            <a:off x="4495017" y="3688795"/>
            <a:ext cx="2764915" cy="2716589"/>
            <a:chOff x="1398719" y="2720568"/>
            <a:chExt cx="2764915" cy="3068048"/>
          </a:xfrm>
        </p:grpSpPr>
        <p:pic>
          <p:nvPicPr>
            <p:cNvPr id="15" name="Picture 14" descr="A circuit board with arrows and symbols&#10;&#10;Description automatically generated">
              <a:extLst>
                <a:ext uri="{FF2B5EF4-FFF2-40B4-BE49-F238E27FC236}">
                  <a16:creationId xmlns:a16="http://schemas.microsoft.com/office/drawing/2014/main" id="{92276D05-7007-645C-195B-A8E642904E1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5151" y="2720568"/>
              <a:ext cx="2292049" cy="234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B2A4733-208E-BA4F-EE7E-3489A813C4CB}"/>
                </a:ext>
              </a:extLst>
            </p:cNvPr>
            <p:cNvSpPr txBox="1"/>
            <p:nvPr/>
          </p:nvSpPr>
          <p:spPr>
            <a:xfrm>
              <a:off x="1398719" y="5142285"/>
              <a:ext cx="276491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b="1" dirty="0"/>
                <a:t>Inertial Measurement Unit (IMU)</a:t>
              </a:r>
              <a:endParaRPr lang="en-GB" b="1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1564571-A007-E319-7C85-720F72FE005B}"/>
              </a:ext>
            </a:extLst>
          </p:cNvPr>
          <p:cNvGrpSpPr/>
          <p:nvPr/>
        </p:nvGrpSpPr>
        <p:grpSpPr>
          <a:xfrm>
            <a:off x="1419775" y="4248150"/>
            <a:ext cx="1828800" cy="2076229"/>
            <a:chOff x="5296396" y="3636650"/>
            <a:chExt cx="1828800" cy="2076229"/>
          </a:xfrm>
        </p:grpSpPr>
        <p:pic>
          <p:nvPicPr>
            <p:cNvPr id="21" name="Picture 20" descr="A battery with wires attached&#10;&#10;Description automatically generated">
              <a:extLst>
                <a:ext uri="{FF2B5EF4-FFF2-40B4-BE49-F238E27FC236}">
                  <a16:creationId xmlns:a16="http://schemas.microsoft.com/office/drawing/2014/main" id="{77361C8B-0629-A25C-50B9-56C069F467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96396" y="3636650"/>
              <a:ext cx="1828800" cy="18288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937ABB4-C89D-DFEF-D2A3-FC77B32F269C}"/>
                </a:ext>
              </a:extLst>
            </p:cNvPr>
            <p:cNvSpPr txBox="1"/>
            <p:nvPr/>
          </p:nvSpPr>
          <p:spPr>
            <a:xfrm>
              <a:off x="5467846" y="5343547"/>
              <a:ext cx="14859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b="1" dirty="0" err="1"/>
                <a:t>Battery</a:t>
              </a:r>
              <a:endParaRPr lang="en-GB" b="1" dirty="0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8D2D3DAC-897F-B44D-1353-905C3F92196F}"/>
                  </a:ext>
                </a:extLst>
              </p14:cNvPr>
              <p14:cNvContentPartPr/>
              <p14:nvPr/>
            </p14:nvContentPartPr>
            <p14:xfrm>
              <a:off x="2060370" y="2066901"/>
              <a:ext cx="3081910" cy="36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8D2D3DAC-897F-B44D-1353-905C3F92196F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997731" y="2003901"/>
                <a:ext cx="3207548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DFF695CB-A991-7D09-83A3-C4B721DC9125}"/>
                  </a:ext>
                </a:extLst>
              </p14:cNvPr>
              <p14:cNvContentPartPr/>
              <p14:nvPr/>
            </p14:nvContentPartPr>
            <p14:xfrm>
              <a:off x="2060370" y="2092567"/>
              <a:ext cx="360" cy="2155222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DFF695CB-A991-7D09-83A3-C4B721DC9125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997730" y="2029930"/>
                <a:ext cx="126000" cy="22808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F6C2274B-748A-F485-6876-9EBD2A1B765D}"/>
                  </a:ext>
                </a:extLst>
              </p14:cNvPr>
              <p14:cNvContentPartPr/>
              <p14:nvPr/>
            </p14:nvContentPartPr>
            <p14:xfrm>
              <a:off x="5911364" y="3136598"/>
              <a:ext cx="360" cy="1154859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F6C2274B-748A-F485-6876-9EBD2A1B765D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5848364" y="3073599"/>
                <a:ext cx="126000" cy="12804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DF34989A-724E-8968-9C5E-A7735EA908A3}"/>
                  </a:ext>
                </a:extLst>
              </p14:cNvPr>
              <p14:cNvContentPartPr/>
              <p14:nvPr/>
            </p14:nvContentPartPr>
            <p14:xfrm>
              <a:off x="6535346" y="2092567"/>
              <a:ext cx="2825824" cy="36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DF34989A-724E-8968-9C5E-A7735EA908A3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472710" y="2029927"/>
                <a:ext cx="2951456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71A7444F-FF31-33C3-0C5D-64D1768B3607}"/>
                  </a:ext>
                </a:extLst>
              </p14:cNvPr>
              <p14:cNvContentPartPr/>
              <p14:nvPr/>
            </p14:nvContentPartPr>
            <p14:xfrm>
              <a:off x="9375605" y="2095763"/>
              <a:ext cx="360" cy="2195694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71A7444F-FF31-33C3-0C5D-64D1768B3607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9312605" y="2033121"/>
                <a:ext cx="126000" cy="2321337"/>
              </a:xfrm>
              <a:prstGeom prst="rect">
                <a:avLst/>
              </a:prstGeom>
            </p:spPr>
          </p:pic>
        </mc:Fallback>
      </mc:AlternateContent>
      <p:pic>
        <p:nvPicPr>
          <p:cNvPr id="28" name="Picture 27" descr="A yellow lightning bolt symbol&#10;&#10;Description automatically generated">
            <a:extLst>
              <a:ext uri="{FF2B5EF4-FFF2-40B4-BE49-F238E27FC236}">
                <a16:creationId xmlns:a16="http://schemas.microsoft.com/office/drawing/2014/main" id="{36D7C263-95A9-B41F-BECC-117F3D3F3437}"/>
              </a:ext>
            </a:extLst>
          </p:cNvPr>
          <p:cNvPicPr>
            <a:picLocks/>
          </p:cNvPicPr>
          <p:nvPr/>
        </p:nvPicPr>
        <p:blipFill>
          <a:blip r:embed="rId21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ackgroundRemoval t="10000" b="90000" l="10000" r="90000">
                        <a14:foregroundMark x1="47868" y1="37623" x2="42480" y2="44043"/>
                        <a14:foregroundMark x1="51660" y1="33105" x2="48770" y2="36548"/>
                        <a14:foregroundMark x1="48242" y1="30078" x2="47949" y2="34375"/>
                        <a14:foregroundMark x1="46680" y1="35449" x2="46680" y2="35449"/>
                        <a14:foregroundMark x1="47852" y1="37402" x2="47852" y2="37402"/>
                        <a14:foregroundMark x1="47949" y1="34375" x2="47949" y2="34375"/>
                        <a14:foregroundMark x1="48438" y1="35254" x2="48438" y2="35254"/>
                        <a14:foregroundMark x1="47363" y1="36621" x2="47363" y2="36621"/>
                        <a14:foregroundMark x1="50098" y1="25195" x2="50098" y2="25195"/>
                        <a14:backgroundMark x1="56250" y1="41992" x2="56250" y2="41992"/>
                        <a14:backgroundMark x1="48340" y1="58984" x2="48340" y2="58984"/>
                        <a14:backgroundMark x1="45508" y1="54004" x2="45508" y2="54004"/>
                        <a14:backgroundMark x1="47051" y1="36621" x2="46875" y2="37402"/>
                        <a14:backgroundMark x1="47316" y1="35449" x2="47051" y2="36621"/>
                        <a14:backgroundMark x1="47564" y1="34349" x2="47316" y2="35449"/>
                        <a14:backgroundMark x1="47588" y1="35449" x2="47980" y2="34377"/>
                        <a14:backgroundMark x1="47160" y1="36621" x2="47588" y2="35449"/>
                        <a14:backgroundMark x1="46875" y1="37402" x2="47160" y2="36621"/>
                      </a14:backgroundRemoval>
                    </a14:imgEffect>
                    <a14:imgEffect>
                      <a14:sharpenSoften amount="-50000"/>
                    </a14:imgEffect>
                    <a14:imgEffect>
                      <a14:colorTemperature colorTemp="88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1137">
            <a:off x="1534839" y="2447866"/>
            <a:ext cx="1034219" cy="1862183"/>
          </a:xfrm>
          <a:prstGeom prst="rect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B6A1BFFC-41EE-ECCC-268A-7C41134089D5}"/>
              </a:ext>
            </a:extLst>
          </p:cNvPr>
          <p:cNvSpPr txBox="1"/>
          <p:nvPr/>
        </p:nvSpPr>
        <p:spPr>
          <a:xfrm>
            <a:off x="9564180" y="2915514"/>
            <a:ext cx="567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b="1" dirty="0"/>
              <a:t>SPI</a:t>
            </a:r>
            <a:endParaRPr lang="en-GB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E378031-B391-CC96-FB13-E50F46EAFB11}"/>
              </a:ext>
            </a:extLst>
          </p:cNvPr>
          <p:cNvSpPr txBox="1"/>
          <p:nvPr/>
        </p:nvSpPr>
        <p:spPr>
          <a:xfrm>
            <a:off x="6073805" y="2988235"/>
            <a:ext cx="622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b="1" dirty="0"/>
              <a:t>SPI/I2C</a:t>
            </a:r>
            <a:endParaRPr lang="en-GB" b="1" dirty="0"/>
          </a:p>
        </p:txBody>
      </p:sp>
      <p:pic>
        <p:nvPicPr>
          <p:cNvPr id="45" name="Picture 44" descr="A black and white image of a brain&#10;&#10;Description automatically generated">
            <a:extLst>
              <a:ext uri="{FF2B5EF4-FFF2-40B4-BE49-F238E27FC236}">
                <a16:creationId xmlns:a16="http://schemas.microsoft.com/office/drawing/2014/main" id="{B45DE658-40DC-CCAA-AF74-3DB7483236AA}"/>
              </a:ext>
            </a:extLst>
          </p:cNvPr>
          <p:cNvPicPr>
            <a:picLocks noChangeAspect="1"/>
          </p:cNvPicPr>
          <p:nvPr/>
        </p:nvPicPr>
        <p:blipFill>
          <a:blip r:embed="rId23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4">
                    <a14:imgEffect>
                      <a14:backgroundRemoval t="10000" b="90000" l="10000" r="90000">
                        <a14:foregroundMark x1="34473" y1="36816" x2="36328" y2="37793"/>
                        <a14:foregroundMark x1="43555" y1="54980" x2="43555" y2="54980"/>
                        <a14:foregroundMark x1="35547" y1="63184" x2="35547" y2="631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2280" y="228327"/>
            <a:ext cx="1613260" cy="161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4654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6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5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6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6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75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360E7133091F9448A80457B3957432E" ma:contentTypeVersion="12" ma:contentTypeDescription="Create a new document." ma:contentTypeScope="" ma:versionID="766a9d53fb9234a5385470a3a584910d">
  <xsd:schema xmlns:xsd="http://www.w3.org/2001/XMLSchema" xmlns:xs="http://www.w3.org/2001/XMLSchema" xmlns:p="http://schemas.microsoft.com/office/2006/metadata/properties" xmlns:ns2="628109c6-fdbc-4630-9712-8b065bc856e3" xmlns:ns3="17145b25-2fe8-4b80-ad09-14479b63c749" targetNamespace="http://schemas.microsoft.com/office/2006/metadata/properties" ma:root="true" ma:fieldsID="7e8676e8f8b8d28685a00402f2c8ca59" ns2:_="" ns3:_="">
    <xsd:import namespace="628109c6-fdbc-4630-9712-8b065bc856e3"/>
    <xsd:import namespace="17145b25-2fe8-4b80-ad09-14479b63c74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OCR" minOccurs="0"/>
                <xsd:element ref="ns2:MediaServiceSearchPropertie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8109c6-fdbc-4630-9712-8b065bc856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7145b25-2fe8-4b80-ad09-14479b63c749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082B1EE-84A6-482D-9191-6BF430C5243C}">
  <ds:schemaRefs>
    <ds:schemaRef ds:uri="17145b25-2fe8-4b80-ad09-14479b63c749"/>
    <ds:schemaRef ds:uri="628109c6-fdbc-4630-9712-8b065bc856e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87A7ADDD-438B-441D-A297-00777D96EDDA}">
  <ds:schemaRefs>
    <ds:schemaRef ds:uri="17145b25-2fe8-4b80-ad09-14479b63c749"/>
    <ds:schemaRef ds:uri="628109c6-fdbc-4630-9712-8b065bc856e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58C031C-DB9A-4409-9DD0-7489FAA180C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572</TotalTime>
  <Words>2956</Words>
  <Application>Microsoft Office PowerPoint</Application>
  <PresentationFormat>Widescreen</PresentationFormat>
  <Paragraphs>721</Paragraphs>
  <Slides>54</Slides>
  <Notes>2</Notes>
  <HiddenSlides>10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1" baseType="lpstr">
      <vt:lpstr>Arial</vt:lpstr>
      <vt:lpstr>Cambria Math</vt:lpstr>
      <vt:lpstr>DIN Light</vt:lpstr>
      <vt:lpstr>Calibri</vt:lpstr>
      <vt:lpstr>DIN-Medium</vt:lpstr>
      <vt:lpstr>Nunito</vt:lpstr>
      <vt:lpstr>Office Theme</vt:lpstr>
      <vt:lpstr>Exploring High-Capacity Storage Options for Medical IMU Data:  A Zephyr-Based Approach</vt:lpstr>
      <vt:lpstr>Exploring High-Capacity Storage Options for Medical IMU Data:  A Zephyr-Based Approach</vt:lpstr>
      <vt:lpstr>Why aVSN?</vt:lpstr>
      <vt:lpstr>Why aVSN?</vt:lpstr>
      <vt:lpstr>Why aVSN?</vt:lpstr>
      <vt:lpstr>Why aVSN?</vt:lpstr>
      <vt:lpstr>Why aVSN?</vt:lpstr>
      <vt:lpstr>Introduction – SmartVNS</vt:lpstr>
      <vt:lpstr>Motion Tracker Overview</vt:lpstr>
      <vt:lpstr>Storage Devices</vt:lpstr>
      <vt:lpstr>Shapelet Classifier</vt:lpstr>
      <vt:lpstr>Shapelet Classifier</vt:lpstr>
      <vt:lpstr>Shapelet Classifier</vt:lpstr>
      <vt:lpstr>Shapelet Classifier</vt:lpstr>
      <vt:lpstr>Timeline</vt:lpstr>
      <vt:lpstr>Data Acquisition and Labeling</vt:lpstr>
      <vt:lpstr>Evaluation</vt:lpstr>
      <vt:lpstr>Preprocessing</vt:lpstr>
      <vt:lpstr>Preprocessing</vt:lpstr>
      <vt:lpstr>Preprocessing</vt:lpstr>
      <vt:lpstr>Preprocessing</vt:lpstr>
      <vt:lpstr>Approach 1: Searching Shapelets</vt:lpstr>
      <vt:lpstr>Approach 1: Searching Shapelets</vt:lpstr>
      <vt:lpstr>Approach 1: Searching Shapelets</vt:lpstr>
      <vt:lpstr>Approach 1: Searching Shapelets</vt:lpstr>
      <vt:lpstr>Approach 1: Searching Shapelets</vt:lpstr>
      <vt:lpstr>Approach 1: Searching Shapelets</vt:lpstr>
      <vt:lpstr>Approach 1: Searching Shapelets</vt:lpstr>
      <vt:lpstr>Approach 1: Searching Shapelets</vt:lpstr>
      <vt:lpstr>Approach 1: Searching Shapelets</vt:lpstr>
      <vt:lpstr>Approach 2: Learning Shapelets</vt:lpstr>
      <vt:lpstr>Approach 2: Learning Shapelets</vt:lpstr>
      <vt:lpstr>Evaluation</vt:lpstr>
      <vt:lpstr>Starting Point</vt:lpstr>
      <vt:lpstr>Preprocessing (Data Stream Selection)</vt:lpstr>
      <vt:lpstr>Preprocessing (Kalman Filter)</vt:lpstr>
      <vt:lpstr>Window Size</vt:lpstr>
      <vt:lpstr>Approach 1: Searching Shapelets</vt:lpstr>
      <vt:lpstr>Approach 1: Searching Shapelets</vt:lpstr>
      <vt:lpstr>Approach 1: Searching Shapelets</vt:lpstr>
      <vt:lpstr>Approach 1: Searching Shapelets</vt:lpstr>
      <vt:lpstr>Approach 1: Searching Shapelets</vt:lpstr>
      <vt:lpstr>Approach 1: Searching Shapelets</vt:lpstr>
      <vt:lpstr>Approach 1: Searching Shapelets</vt:lpstr>
      <vt:lpstr>Approach 1: Searching Shapelets</vt:lpstr>
      <vt:lpstr>Approach 2: Learning Shapelets</vt:lpstr>
      <vt:lpstr>Approach 2: Learning Shapelets</vt:lpstr>
      <vt:lpstr>Approach 2: Learning Shapelets</vt:lpstr>
      <vt:lpstr>Approach 2: Learning Shapelets</vt:lpstr>
      <vt:lpstr>Approach 2: Learning Shapelets</vt:lpstr>
      <vt:lpstr>Overview</vt:lpstr>
      <vt:lpstr>Literature</vt:lpstr>
      <vt:lpstr>Literature</vt:lpstr>
      <vt:lpstr>Evaluation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Rinderknecht</dc:creator>
  <cp:lastModifiedBy>Denis Buckingham</cp:lastModifiedBy>
  <cp:revision>13</cp:revision>
  <dcterms:created xsi:type="dcterms:W3CDTF">2015-03-29T13:39:25Z</dcterms:created>
  <dcterms:modified xsi:type="dcterms:W3CDTF">2024-05-25T13:38:47Z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0x0101004360E7133091F9448A80457B3957432E</vt:lpwstr>
  </property>
  <property fmtid="{D5CDD505-2E9C-101B-9397-08002B2CF9AE}" pid="3" name="MediaServiceImageTags">
    <vt:lpwstr/>
  </property>
  <property fmtid="{D5CDD505-2E9C-101B-9397-08002B2CF9AE}" pid="4" name="Order">
    <vt:lpwstr>770600.000000000</vt:lpwstr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xd_Signature">
    <vt:lpwstr/>
  </property>
</Properties>
</file>